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87656-9D94-4D68-84B6-AF8396777B0C}" type="datetimeFigureOut">
              <a:rPr lang="es-CR" smtClean="0"/>
              <a:t>16/05/2016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9F12C-817B-4B5A-B07B-CA0A3BF85CD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249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72ACE-D3FE-4BCF-9AEC-881347875148}" type="slidenum">
              <a:rPr lang="es-ES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D360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B883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76400"/>
            <a:ext cx="40544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2225"/>
            <a:ext cx="4117975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57200" y="762000"/>
            <a:ext cx="8229600" cy="22320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subtítulo del patrón</a:t>
            </a:r>
            <a:endParaRPr lang="en-GB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578E686-FADF-4563-B165-4DAD5283BFA4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9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D0E37-CC83-4E6D-A136-896C21AD9044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B8300-9A57-4D2D-90EF-807804AE5C37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81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C2D6-9559-472D-B02C-903AC0DDAA1B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84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59249-E0F1-406B-BAB6-C01DD6AF5EB7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6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B9A7B-F6F5-413A-BCD0-2F2EBD0785C0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64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F74C2-3AAF-47DA-A4A4-FFE0D12261A2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520FE-68D1-4DC0-AE40-3F957ED491BE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23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8FF93-D952-4384-991B-36D759367F01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0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2FAC1-3D44-43C6-AAF5-64372307B258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65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8411C-71F7-4673-9DA8-F5C48EA418C2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24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D360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B883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800600" y="1676400"/>
            <a:ext cx="40544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1292225"/>
            <a:ext cx="4117975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GB" smtClean="0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 smtClean="0"/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049D2D-C3DC-4718-B1C2-A81E782AA427}" type="slidenum">
              <a:rPr lang="en-GB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GB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83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132856"/>
            <a:ext cx="8229600" cy="2232025"/>
          </a:xfrm>
        </p:spPr>
        <p:txBody>
          <a:bodyPr/>
          <a:lstStyle/>
          <a:p>
            <a:r>
              <a:rPr lang="es-CR" dirty="0"/>
              <a:t>Test de personalidad del Dalai Lama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918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s-CR" dirty="0"/>
              <a:t>Amarillo: alguien que nunca olvidarás</a:t>
            </a:r>
          </a:p>
          <a:p>
            <a:pPr algn="just">
              <a:buFont typeface="Wingdings" pitchFamily="2" charset="2"/>
              <a:buChar char="ü"/>
            </a:pPr>
            <a:r>
              <a:rPr lang="es-CR" dirty="0"/>
              <a:t>Naranja: alguien a quién puedes considerar tu verdadero amigo/a</a:t>
            </a:r>
          </a:p>
          <a:p>
            <a:pPr algn="just">
              <a:buFont typeface="Wingdings" pitchFamily="2" charset="2"/>
              <a:buChar char="ü"/>
            </a:pPr>
            <a:r>
              <a:rPr lang="es-CR" dirty="0"/>
              <a:t>Rojo: alguien que realmente amas</a:t>
            </a:r>
          </a:p>
          <a:p>
            <a:pPr algn="just">
              <a:buFont typeface="Wingdings" pitchFamily="2" charset="2"/>
              <a:buChar char="ü"/>
            </a:pPr>
            <a:r>
              <a:rPr lang="es-CR" dirty="0"/>
              <a:t>Blanco: tu alma gemela</a:t>
            </a:r>
          </a:p>
          <a:p>
            <a:pPr algn="just">
              <a:buFont typeface="Wingdings" pitchFamily="2" charset="2"/>
              <a:buChar char="ü"/>
            </a:pPr>
            <a:r>
              <a:rPr lang="es-CR" dirty="0"/>
              <a:t>Verde: una persona que recordarás por el resto de tu vida</a:t>
            </a:r>
          </a:p>
          <a:p>
            <a:pPr marL="0" indent="0">
              <a:buNone/>
            </a:pPr>
            <a:endParaRPr lang="es-CR" dirty="0" smtClean="0"/>
          </a:p>
          <a:p>
            <a:r>
              <a:rPr lang="es-CR" i="1" u="sng" dirty="0"/>
              <a:t>Lucha por lo realmente quieres.</a:t>
            </a:r>
          </a:p>
        </p:txBody>
      </p:sp>
    </p:spTree>
    <p:extLst>
      <p:ext uri="{BB962C8B-B14F-4D97-AF65-F5344CB8AC3E}">
        <p14:creationId xmlns:p14="http://schemas.microsoft.com/office/powerpoint/2010/main" val="365429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sz="3600" b="0" dirty="0">
                <a:solidFill>
                  <a:srgbClr val="FFFFFF"/>
                </a:solidFill>
                <a:ea typeface="+mn-ea"/>
                <a:cs typeface="+mn-cs"/>
              </a:rPr>
              <a:t>Advertencia :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2088232"/>
          </a:xfrm>
        </p:spPr>
        <p:txBody>
          <a:bodyPr/>
          <a:lstStyle/>
          <a:p>
            <a:pPr lvl="0" algn="just"/>
            <a:r>
              <a:rPr lang="es-CR" dirty="0" smtClean="0">
                <a:solidFill>
                  <a:srgbClr val="FFFFFF"/>
                </a:solidFill>
              </a:rPr>
              <a:t>Contesta </a:t>
            </a:r>
            <a:r>
              <a:rPr lang="es-CR" dirty="0">
                <a:solidFill>
                  <a:srgbClr val="FFFFFF"/>
                </a:solidFill>
              </a:rPr>
              <a:t>el cuestionario como se te va preguntando. </a:t>
            </a:r>
            <a:endParaRPr lang="es-CR" dirty="0" smtClean="0">
              <a:solidFill>
                <a:srgbClr val="FFFFFF"/>
              </a:solidFill>
            </a:endParaRPr>
          </a:p>
          <a:p>
            <a:pPr lvl="0" algn="just"/>
            <a:r>
              <a:rPr lang="es-CR" dirty="0" smtClean="0">
                <a:solidFill>
                  <a:srgbClr val="FFFFFF"/>
                </a:solidFill>
              </a:rPr>
              <a:t>Sólo </a:t>
            </a:r>
            <a:r>
              <a:rPr lang="es-CR" dirty="0">
                <a:solidFill>
                  <a:srgbClr val="FFFFFF"/>
                </a:solidFill>
              </a:rPr>
              <a:t>hay cuatro preguntas. 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7549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888431"/>
          </a:xfrm>
        </p:spPr>
        <p:txBody>
          <a:bodyPr/>
          <a:lstStyle/>
          <a:p>
            <a:pPr marL="0" indent="0">
              <a:buNone/>
            </a:pPr>
            <a:endParaRPr lang="es-CR" dirty="0"/>
          </a:p>
          <a:p>
            <a:pPr algn="just"/>
            <a:r>
              <a:rPr lang="es-CR" dirty="0"/>
              <a:t>Consigue lápiz y papel para escribir abajo tus respuestas. </a:t>
            </a:r>
          </a:p>
          <a:p>
            <a:pPr algn="just"/>
            <a:r>
              <a:rPr lang="es-CR" dirty="0" smtClean="0"/>
              <a:t>Lo </a:t>
            </a:r>
            <a:r>
              <a:rPr lang="es-CR" dirty="0"/>
              <a:t>necesitarás al </a:t>
            </a:r>
            <a:r>
              <a:rPr lang="es-CR" dirty="0" smtClean="0"/>
              <a:t>final.</a:t>
            </a:r>
          </a:p>
          <a:p>
            <a:pPr algn="just"/>
            <a:r>
              <a:rPr lang="es-CR" dirty="0" smtClean="0"/>
              <a:t>Este </a:t>
            </a:r>
            <a:r>
              <a:rPr lang="es-CR" dirty="0"/>
              <a:t>es un cuestionario honesto, que te dirá mucho acerca de tu verdadero yo.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6071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dirty="0" smtClean="0">
                <a:latin typeface="verdana"/>
              </a:rPr>
              <a:t>Test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es-CR" dirty="0" smtClean="0"/>
              <a:t>Ordena </a:t>
            </a:r>
            <a:r>
              <a:rPr lang="es-CR" dirty="0"/>
              <a:t>los siguientes 5 animales de acuerdo a tu </a:t>
            </a:r>
            <a:r>
              <a:rPr lang="es-CR" dirty="0" smtClean="0"/>
              <a:t>preferencia: </a:t>
            </a:r>
          </a:p>
          <a:p>
            <a:pPr>
              <a:buFont typeface="Wingdings" pitchFamily="2" charset="2"/>
              <a:buChar char="ü"/>
            </a:pPr>
            <a:r>
              <a:rPr lang="es-CR" dirty="0" smtClean="0"/>
              <a:t>Colibrí</a:t>
            </a:r>
            <a:endParaRPr lang="es-CR" dirty="0"/>
          </a:p>
          <a:p>
            <a:pPr>
              <a:buFont typeface="Wingdings" pitchFamily="2" charset="2"/>
              <a:buChar char="ü"/>
            </a:pPr>
            <a:r>
              <a:rPr lang="es-CR" dirty="0" smtClean="0"/>
              <a:t>Caballo</a:t>
            </a:r>
            <a:endParaRPr lang="es-CR" dirty="0"/>
          </a:p>
          <a:p>
            <a:pPr>
              <a:buFont typeface="Wingdings" pitchFamily="2" charset="2"/>
              <a:buChar char="ü"/>
            </a:pPr>
            <a:r>
              <a:rPr lang="es-CR" dirty="0"/>
              <a:t>Mariposa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Perro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Pájaro</a:t>
            </a:r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34577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9"/>
            <a:ext cx="8229600" cy="4824536"/>
          </a:xfrm>
        </p:spPr>
        <p:txBody>
          <a:bodyPr/>
          <a:lstStyle/>
          <a:p>
            <a:pPr lvl="0"/>
            <a:r>
              <a:rPr lang="es-CR" dirty="0">
                <a:solidFill>
                  <a:srgbClr val="FFFFFF"/>
                </a:solidFill>
              </a:rPr>
              <a:t>Escribe una palabra que describa cada uno de los siguientes elementos: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Perro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Gato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Rata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Café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Mar</a:t>
            </a:r>
          </a:p>
          <a:p>
            <a:pPr marL="0" lvl="0" indent="0">
              <a:buNone/>
            </a:pPr>
            <a:endParaRPr lang="es-C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54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 algn="just"/>
            <a:r>
              <a:rPr lang="es-CR" dirty="0">
                <a:solidFill>
                  <a:srgbClr val="FFFFFF"/>
                </a:solidFill>
              </a:rPr>
              <a:t>Piensa en alguien que también te conozca y sea importante para ti, y que puedas relacionar con los siguientes colores (por favor, no repitas tu respuesta dos veces, nombra sólo una persona para cada color):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Amarillo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Naranja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Rojo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Blanco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 smtClean="0">
                <a:solidFill>
                  <a:srgbClr val="FFFFFF"/>
                </a:solidFill>
              </a:rPr>
              <a:t>Verde</a:t>
            </a:r>
            <a:endParaRPr lang="es-CR" dirty="0">
              <a:solidFill>
                <a:srgbClr val="FFFFFF"/>
              </a:solidFill>
            </a:endParaRP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3191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s-CR" dirty="0" smtClean="0">
                <a:solidFill>
                  <a:srgbClr val="FFFFFF"/>
                </a:solidFill>
              </a:rPr>
              <a:t>¿Terminaste? Asegúrate que tus respuestas sean lo que tú realmente sientes.</a:t>
            </a:r>
          </a:p>
          <a:p>
            <a:pPr lvl="0"/>
            <a:endParaRPr lang="es-CR" dirty="0">
              <a:solidFill>
                <a:srgbClr val="FFFFFF"/>
              </a:solidFill>
            </a:endParaRPr>
          </a:p>
          <a:p>
            <a:pPr lvl="0"/>
            <a:r>
              <a:rPr lang="es-CR" dirty="0">
                <a:solidFill>
                  <a:srgbClr val="FFFFFF"/>
                </a:solidFill>
              </a:rPr>
              <a:t>Ultima oportunidad</a:t>
            </a:r>
            <a:r>
              <a:rPr lang="es-CR" dirty="0" smtClean="0">
                <a:solidFill>
                  <a:srgbClr val="FFFFFF"/>
                </a:solidFill>
              </a:rPr>
              <a:t>... </a:t>
            </a:r>
            <a:endParaRPr lang="es-C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306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/>
            <a:r>
              <a:rPr lang="es-CR" dirty="0">
                <a:solidFill>
                  <a:srgbClr val="FFFFFF"/>
                </a:solidFill>
              </a:rPr>
              <a:t>Esto va a definir tus prioridades en la vida:</a:t>
            </a:r>
          </a:p>
          <a:p>
            <a:pPr lvl="0"/>
            <a:endParaRPr lang="es-CR" dirty="0">
              <a:solidFill>
                <a:srgbClr val="FFFFFF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Colibrí : significa carrera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Caballo : significa orgullo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Mariposa : significa amor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Perro: significa familia</a:t>
            </a:r>
          </a:p>
          <a:p>
            <a:pPr lvl="0">
              <a:buFont typeface="Wingdings" pitchFamily="2" charset="2"/>
              <a:buChar char="ü"/>
            </a:pPr>
            <a:r>
              <a:rPr lang="es-CR" dirty="0">
                <a:solidFill>
                  <a:srgbClr val="FFFFFF"/>
                </a:solidFill>
              </a:rPr>
              <a:t>Pájaro: significa dinero</a:t>
            </a:r>
          </a:p>
          <a:p>
            <a:pPr marL="0" lvl="0" indent="0">
              <a:buNone/>
            </a:pPr>
            <a:endParaRPr lang="es-C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71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CR" dirty="0"/>
              <a:t>Tu descripción de Perro implica tu propia personalidad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Tu descripción de Gato implica la personalidad de tu pareja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Tu descripción de Rata implica la personalidad de tus enemigos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Tu descripción de Café es como interpretas el sexo</a:t>
            </a:r>
          </a:p>
          <a:p>
            <a:pPr>
              <a:buFont typeface="Wingdings" pitchFamily="2" charset="2"/>
              <a:buChar char="ü"/>
            </a:pPr>
            <a:r>
              <a:rPr lang="es-CR" dirty="0"/>
              <a:t>Tu descripción de Mar implica tu propia vida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99816783"/>
      </p:ext>
    </p:extLst>
  </p:cSld>
  <p:clrMapOvr>
    <a:masterClrMapping/>
  </p:clrMapOvr>
</p:sld>
</file>

<file path=ppt/theme/theme1.xml><?xml version="1.0" encoding="utf-8"?>
<a:theme xmlns:a="http://schemas.openxmlformats.org/drawingml/2006/main" name="Class Debate Apples Oranges">
  <a:themeElements>
    <a:clrScheme name="Class Debate Apples Orang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lass Debate Apples Orange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ass Debate Apples Oran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Debate Apples Orang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Debate Apples Orang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Debate Apples Orang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Debate Apples Orang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Debate Apples Orang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Debate Apples Orang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270</Words>
  <Application>Microsoft Office PowerPoint</Application>
  <PresentationFormat>Presentación en pantalla (4:3)</PresentationFormat>
  <Paragraphs>50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Class Debate Apples Oranges</vt:lpstr>
      <vt:lpstr>Test de personalidad del Dalai Lama</vt:lpstr>
      <vt:lpstr>Advertencia :</vt:lpstr>
      <vt:lpstr>Presentación de PowerPoint</vt:lpstr>
      <vt:lpstr>Test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de personalidad del Dalai Lama</dc:title>
  <dc:creator>Bienvenido</dc:creator>
  <cp:lastModifiedBy>Bienvenido</cp:lastModifiedBy>
  <cp:revision>6</cp:revision>
  <dcterms:created xsi:type="dcterms:W3CDTF">2014-03-06T00:22:34Z</dcterms:created>
  <dcterms:modified xsi:type="dcterms:W3CDTF">2016-05-17T00:24:20Z</dcterms:modified>
</cp:coreProperties>
</file>