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7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8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  <p:sldMasterId id="2147483847" r:id="rId2"/>
  </p:sldMasterIdLst>
  <p:notesMasterIdLst>
    <p:notesMasterId r:id="rId21"/>
  </p:notesMasterIdLst>
  <p:sldIdLst>
    <p:sldId id="428" r:id="rId3"/>
    <p:sldId id="445" r:id="rId4"/>
    <p:sldId id="446" r:id="rId5"/>
    <p:sldId id="430" r:id="rId6"/>
    <p:sldId id="431" r:id="rId7"/>
    <p:sldId id="444" r:id="rId8"/>
    <p:sldId id="423" r:id="rId9"/>
    <p:sldId id="435" r:id="rId10"/>
    <p:sldId id="437" r:id="rId11"/>
    <p:sldId id="426" r:id="rId12"/>
    <p:sldId id="438" r:id="rId13"/>
    <p:sldId id="427" r:id="rId14"/>
    <p:sldId id="433" r:id="rId15"/>
    <p:sldId id="432" r:id="rId16"/>
    <p:sldId id="441" r:id="rId17"/>
    <p:sldId id="440" r:id="rId18"/>
    <p:sldId id="439" r:id="rId19"/>
    <p:sldId id="442" r:id="rId2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ajun" initials="ajunca47*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CC"/>
    <a:srgbClr val="99CC00"/>
    <a:srgbClr val="00FFFF"/>
    <a:srgbClr val="669900"/>
    <a:srgbClr val="3399FF"/>
    <a:srgbClr val="0000FF"/>
    <a:srgbClr val="996633"/>
    <a:srgbClr val="FFFF00"/>
    <a:srgbClr val="C402C4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5108" autoAdjust="0"/>
  </p:normalViewPr>
  <p:slideViewPr>
    <p:cSldViewPr>
      <p:cViewPr varScale="1">
        <p:scale>
          <a:sx n="79" d="100"/>
          <a:sy n="79" d="100"/>
        </p:scale>
        <p:origin x="173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Colegios%20Nocturnos%20para%20T&#233;cnicos.pptx" TargetMode="External"/><Relationship Id="rId2" Type="http://schemas.openxmlformats.org/officeDocument/2006/relationships/hyperlink" Target="CINDEA%20para%20T&#233;cnicos.pptx" TargetMode="External"/><Relationship Id="rId1" Type="http://schemas.openxmlformats.org/officeDocument/2006/relationships/hyperlink" Target="Educaci&#243;n%20Abierta%20para%20estudiantes.ppt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23A48-2320-47FB-9886-CBE51264B837}" type="doc">
      <dgm:prSet loTypeId="urn:microsoft.com/office/officeart/2005/8/layout/lProcess1" loCatId="process" qsTypeId="urn:microsoft.com/office/officeart/2005/8/quickstyle/3d2" qsCatId="3D" csTypeId="urn:microsoft.com/office/officeart/2005/8/colors/accent0_2" csCatId="mainScheme" phldr="1"/>
      <dgm:spPr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</dgm:spPr>
      <dgm:t>
        <a:bodyPr/>
        <a:lstStyle/>
        <a:p>
          <a:endParaRPr lang="es-CR"/>
        </a:p>
      </dgm:t>
    </dgm:pt>
    <dgm:pt modelId="{9249B587-45A1-4D95-AC51-2EC3786720AE}">
      <dgm:prSet phldrT="[Texto]" custT="1"/>
      <dgm:spPr>
        <a:ln>
          <a:noFill/>
        </a:ln>
        <a:effectLst/>
        <a:sp3d>
          <a:bevelT w="139700" h="139700"/>
        </a:sp3d>
      </dgm:spPr>
      <dgm:t>
        <a:bodyPr/>
        <a:lstStyle/>
        <a:p>
          <a:pPr algn="ctr"/>
          <a:r>
            <a:rPr lang="es-CR" sz="20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Políticas curriculares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E9B2BA-7B20-417E-A1DE-93BE694A2CA9}" type="parTrans" cxnId="{8034F28D-373C-43FD-9A1F-53A9D4C0EF80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D4A10F-7B96-4077-88EE-79D1B8D632F5}" type="sibTrans" cxnId="{8034F28D-373C-43FD-9A1F-53A9D4C0EF80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CC0281-ABBA-4AEF-8596-947DF1DC2578}">
      <dgm:prSet phldrT="[Texto]" custT="1"/>
      <dgm:spPr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pPr algn="ctr"/>
          <a:r>
            <a:rPr lang="es-CR" sz="20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Directrices curriculares nacionales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318ECC-C567-4C43-A844-F903B3E60FB8}" type="parTrans" cxnId="{BE979610-EBA5-486A-B7DF-4904202281B7}">
      <dgm:prSet/>
      <dgm:spPr>
        <a:ln>
          <a:noFill/>
        </a:ln>
        <a:effectLst/>
        <a:sp3d z="-70000">
          <a:bevelT w="139700" h="139700"/>
        </a:sp3d>
      </dgm:spPr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9802FE-CBD6-414C-88B1-EA363B004759}" type="sibTrans" cxnId="{BE979610-EBA5-486A-B7DF-4904202281B7}">
      <dgm:prSet/>
      <dgm:spPr>
        <a:ln>
          <a:noFill/>
        </a:ln>
        <a:effectLst/>
        <a:sp3d z="-70000">
          <a:bevelT w="139700" h="139700"/>
        </a:sp3d>
      </dgm:spPr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6BE435-15BD-4CD4-B374-BB7CEF75A776}">
      <dgm:prSet phldrT="[Texto]" custT="1"/>
      <dgm:spPr>
        <a:ln>
          <a:noFill/>
        </a:ln>
        <a:effectLst/>
        <a:sp3d>
          <a:bevelT w="139700" h="139700"/>
        </a:sp3d>
      </dgm:spPr>
      <dgm:t>
        <a:bodyPr/>
        <a:lstStyle/>
        <a:p>
          <a:pPr algn="ctr"/>
          <a:r>
            <a:rPr lang="es-CR" sz="20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Diseñar y evaluar los planes y los programas de estudio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02150D-6396-454F-AE85-4A11E4C72A88}" type="parTrans" cxnId="{761E38AD-B7A8-4D4A-924E-D1355EB96445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A392DF-F46F-44A4-A748-E402AA13AC9A}" type="sibTrans" cxnId="{761E38AD-B7A8-4D4A-924E-D1355EB96445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FA049A-5859-42E8-8F88-B9C586F918C5}">
      <dgm:prSet phldrT="[Texto]" custT="1"/>
      <dgm:spPr>
        <a:ln>
          <a:noFill/>
        </a:ln>
        <a:effectLst/>
        <a:sp3d>
          <a:bevelT w="139700" h="139700"/>
        </a:sp3d>
      </dgm:spPr>
      <dgm:t>
        <a:bodyPr/>
        <a:lstStyle/>
        <a:p>
          <a:pPr algn="ctr"/>
          <a:r>
            <a:rPr lang="es-CR" sz="20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Formular propuestas innovadoras para el mejoramiento de las ofertas 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55C175-2758-4083-A483-FA1676E093AB}" type="parTrans" cxnId="{1B564BFA-F0F8-4856-AC27-83101B12AAF2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E43B79-7375-4B7E-A00C-165CDDDF8C11}" type="sibTrans" cxnId="{1B564BFA-F0F8-4856-AC27-83101B12AAF2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B456AE-2FF1-4355-8DD7-3F592F104FB1}">
      <dgm:prSet phldrT="[Texto]" custT="1"/>
      <dgm:spPr>
        <a:ln>
          <a:noFill/>
        </a:ln>
        <a:effectLst/>
        <a:sp3d>
          <a:bevelT w="139700" h="139700"/>
        </a:sp3d>
      </dgm:spPr>
      <dgm:t>
        <a:bodyPr/>
        <a:lstStyle/>
        <a:p>
          <a:pPr algn="ctr"/>
          <a:r>
            <a:rPr lang="es-CR" sz="20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Elaborar recursos didácticos para el desarrollo curricular 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283EEF-FCCF-4BDB-9E81-4F172206DB4C}" type="parTrans" cxnId="{DFD826E3-2B44-4B28-A74D-53DED06A9BEA}">
      <dgm:prSet/>
      <dgm:spPr>
        <a:ln>
          <a:noFill/>
        </a:ln>
        <a:effectLst/>
        <a:sp3d z="-70000">
          <a:bevelT w="139700" h="139700"/>
        </a:sp3d>
      </dgm:spPr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53425D-C1F8-48C1-AA1E-ADA53CA725D6}" type="sibTrans" cxnId="{DFD826E3-2B44-4B28-A74D-53DED06A9BEA}">
      <dgm:prSet/>
      <dgm:spPr>
        <a:ln>
          <a:noFill/>
        </a:ln>
        <a:effectLst/>
        <a:sp3d z="-70000">
          <a:bevelT w="139700" h="139700"/>
        </a:sp3d>
      </dgm:spPr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93F03E-16C9-4D5F-8330-502CA59369AC}">
      <dgm:prSet phldrT="[Texto]" custT="1"/>
      <dgm:spPr>
        <a:ln>
          <a:noFill/>
        </a:ln>
        <a:effectLst/>
        <a:sp3d>
          <a:bevelT w="139700" h="139700"/>
        </a:sp3d>
      </dgm:spPr>
      <dgm:t>
        <a:bodyPr/>
        <a:lstStyle/>
        <a:p>
          <a:pPr algn="ctr"/>
          <a:r>
            <a:rPr lang="es-CR" sz="20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Procesos de investigación, evaluación y sistematización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8B9C6B-1CB0-4497-8468-07652FD73471}" type="parTrans" cxnId="{33922A06-B43E-43B0-AA2C-5950A3C7215D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960302-2510-44B8-81BB-84B4876A1CBC}" type="sibTrans" cxnId="{33922A06-B43E-43B0-AA2C-5950A3C7215D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511923-0CD1-4FDE-A9AA-70AB48B035A6}" type="pres">
      <dgm:prSet presAssocID="{D7523A48-2320-47FB-9886-CBE51264B83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A4F7C5A7-8306-4A8D-83B8-9A215FF21B0D}" type="pres">
      <dgm:prSet presAssocID="{9249B587-45A1-4D95-AC51-2EC3786720AE}" presName="vertFlow" presStyleCnt="0"/>
      <dgm:spPr>
        <a:ln>
          <a:noFill/>
        </a:ln>
        <a:effectLst/>
        <a:sp3d>
          <a:bevelT w="139700" h="139700"/>
        </a:sp3d>
      </dgm:spPr>
      <dgm:t>
        <a:bodyPr/>
        <a:lstStyle/>
        <a:p>
          <a:endParaRPr lang="es-CR"/>
        </a:p>
      </dgm:t>
    </dgm:pt>
    <dgm:pt modelId="{F396F026-BE97-44F2-85B7-D24398E722E9}" type="pres">
      <dgm:prSet presAssocID="{9249B587-45A1-4D95-AC51-2EC3786720AE}" presName="header" presStyleLbl="node1" presStyleIdx="0" presStyleCnt="2" custLinFactNeighborX="-430" custLinFactNeighborY="10570"/>
      <dgm:spPr/>
      <dgm:t>
        <a:bodyPr/>
        <a:lstStyle/>
        <a:p>
          <a:endParaRPr lang="es-CR"/>
        </a:p>
      </dgm:t>
    </dgm:pt>
    <dgm:pt modelId="{844CEF02-2121-4896-B90A-DC5D73E97C7E}" type="pres">
      <dgm:prSet presAssocID="{C5318ECC-C567-4C43-A844-F903B3E60FB8}" presName="parTrans" presStyleLbl="sibTrans2D1" presStyleIdx="0" presStyleCnt="4"/>
      <dgm:spPr/>
      <dgm:t>
        <a:bodyPr/>
        <a:lstStyle/>
        <a:p>
          <a:endParaRPr lang="es-CR"/>
        </a:p>
      </dgm:t>
    </dgm:pt>
    <dgm:pt modelId="{0E9A4F89-137C-4B78-806F-8ACB044B5CEF}" type="pres">
      <dgm:prSet presAssocID="{37CC0281-ABBA-4AEF-8596-947DF1DC2578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06018F0-E583-49C2-AC5B-0835236A4BBF}" type="pres">
      <dgm:prSet presAssocID="{549802FE-CBD6-414C-88B1-EA363B004759}" presName="sibTrans" presStyleLbl="sibTrans2D1" presStyleIdx="1" presStyleCnt="4"/>
      <dgm:spPr/>
      <dgm:t>
        <a:bodyPr/>
        <a:lstStyle/>
        <a:p>
          <a:endParaRPr lang="es-CR"/>
        </a:p>
      </dgm:t>
    </dgm:pt>
    <dgm:pt modelId="{72171DD2-4D48-4777-BE9A-5B280EEA51B7}" type="pres">
      <dgm:prSet presAssocID="{B16BE435-15BD-4CD4-B374-BB7CEF75A776}" presName="child" presStyleLbl="alignAccFollowNode1" presStyleIdx="1" presStyleCnt="4" custScaleY="116256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4F9C088-D63B-4ADE-993B-A3ADCEE446F1}" type="pres">
      <dgm:prSet presAssocID="{9249B587-45A1-4D95-AC51-2EC3786720AE}" presName="hSp" presStyleCnt="0"/>
      <dgm:spPr>
        <a:ln>
          <a:noFill/>
        </a:ln>
        <a:effectLst/>
        <a:sp3d>
          <a:bevelT w="139700" h="139700"/>
        </a:sp3d>
      </dgm:spPr>
      <dgm:t>
        <a:bodyPr/>
        <a:lstStyle/>
        <a:p>
          <a:endParaRPr lang="es-CR"/>
        </a:p>
      </dgm:t>
    </dgm:pt>
    <dgm:pt modelId="{C6DADE6B-2909-4485-9086-9539DFBADD90}" type="pres">
      <dgm:prSet presAssocID="{84FA049A-5859-42E8-8F88-B9C586F918C5}" presName="vertFlow" presStyleCnt="0"/>
      <dgm:spPr>
        <a:ln>
          <a:noFill/>
        </a:ln>
        <a:effectLst/>
        <a:sp3d>
          <a:bevelT w="139700" h="139700"/>
        </a:sp3d>
      </dgm:spPr>
      <dgm:t>
        <a:bodyPr/>
        <a:lstStyle/>
        <a:p>
          <a:endParaRPr lang="es-CR"/>
        </a:p>
      </dgm:t>
    </dgm:pt>
    <dgm:pt modelId="{AC39B455-B219-4F91-B400-12683A7B34E6}" type="pres">
      <dgm:prSet presAssocID="{84FA049A-5859-42E8-8F88-B9C586F918C5}" presName="header" presStyleLbl="node1" presStyleIdx="1" presStyleCnt="2" custScaleY="139769"/>
      <dgm:spPr/>
      <dgm:t>
        <a:bodyPr/>
        <a:lstStyle/>
        <a:p>
          <a:endParaRPr lang="es-CR"/>
        </a:p>
      </dgm:t>
    </dgm:pt>
    <dgm:pt modelId="{64CADA56-9515-43F4-99CC-046C29DAD303}" type="pres">
      <dgm:prSet presAssocID="{AE283EEF-FCCF-4BDB-9E81-4F172206DB4C}" presName="parTrans" presStyleLbl="sibTrans2D1" presStyleIdx="2" presStyleCnt="4"/>
      <dgm:spPr/>
      <dgm:t>
        <a:bodyPr/>
        <a:lstStyle/>
        <a:p>
          <a:endParaRPr lang="es-CR"/>
        </a:p>
      </dgm:t>
    </dgm:pt>
    <dgm:pt modelId="{4C1F4C6E-72AC-4DD0-BD86-973785D31154}" type="pres">
      <dgm:prSet presAssocID="{18B456AE-2FF1-4355-8DD7-3F592F104FB1}" presName="child" presStyleLbl="alignAccFollowNode1" presStyleIdx="2" presStyleCnt="4" custScaleY="116646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6562110-9DA5-402A-A3B0-D2E10C4A4514}" type="pres">
      <dgm:prSet presAssocID="{FE53425D-C1F8-48C1-AA1E-ADA53CA725D6}" presName="sibTrans" presStyleLbl="sibTrans2D1" presStyleIdx="3" presStyleCnt="4"/>
      <dgm:spPr/>
      <dgm:t>
        <a:bodyPr/>
        <a:lstStyle/>
        <a:p>
          <a:endParaRPr lang="es-CR"/>
        </a:p>
      </dgm:t>
    </dgm:pt>
    <dgm:pt modelId="{B5F39DFC-55C1-4408-943D-E92755D3668D}" type="pres">
      <dgm:prSet presAssocID="{2B93F03E-16C9-4D5F-8330-502CA59369AC}" presName="child" presStyleLbl="alignAccFollowNode1" presStyleIdx="3" presStyleCnt="4" custScaleY="113733" custLinFactNeighborX="3042" custLinFactNeighborY="44055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1B564BFA-F0F8-4856-AC27-83101B12AAF2}" srcId="{D7523A48-2320-47FB-9886-CBE51264B837}" destId="{84FA049A-5859-42E8-8F88-B9C586F918C5}" srcOrd="1" destOrd="0" parTransId="{0D55C175-2758-4083-A483-FA1676E093AB}" sibTransId="{D2E43B79-7375-4B7E-A00C-165CDDDF8C11}"/>
    <dgm:cxn modelId="{6BC49809-F949-46F8-95C6-B600DC6EBD7F}" type="presOf" srcId="{549802FE-CBD6-414C-88B1-EA363B004759}" destId="{806018F0-E583-49C2-AC5B-0835236A4BBF}" srcOrd="0" destOrd="0" presId="urn:microsoft.com/office/officeart/2005/8/layout/lProcess1"/>
    <dgm:cxn modelId="{BE979610-EBA5-486A-B7DF-4904202281B7}" srcId="{9249B587-45A1-4D95-AC51-2EC3786720AE}" destId="{37CC0281-ABBA-4AEF-8596-947DF1DC2578}" srcOrd="0" destOrd="0" parTransId="{C5318ECC-C567-4C43-A844-F903B3E60FB8}" sibTransId="{549802FE-CBD6-414C-88B1-EA363B004759}"/>
    <dgm:cxn modelId="{E12BEAA7-11C3-4708-B0A6-10ED909B0B56}" type="presOf" srcId="{FE53425D-C1F8-48C1-AA1E-ADA53CA725D6}" destId="{C6562110-9DA5-402A-A3B0-D2E10C4A4514}" srcOrd="0" destOrd="0" presId="urn:microsoft.com/office/officeart/2005/8/layout/lProcess1"/>
    <dgm:cxn modelId="{8034F28D-373C-43FD-9A1F-53A9D4C0EF80}" srcId="{D7523A48-2320-47FB-9886-CBE51264B837}" destId="{9249B587-45A1-4D95-AC51-2EC3786720AE}" srcOrd="0" destOrd="0" parTransId="{1CE9B2BA-7B20-417E-A1DE-93BE694A2CA9}" sibTransId="{2FD4A10F-7B96-4077-88EE-79D1B8D632F5}"/>
    <dgm:cxn modelId="{16A6E1F3-1C46-4018-A70A-9CBBFB86ADF3}" type="presOf" srcId="{B16BE435-15BD-4CD4-B374-BB7CEF75A776}" destId="{72171DD2-4D48-4777-BE9A-5B280EEA51B7}" srcOrd="0" destOrd="0" presId="urn:microsoft.com/office/officeart/2005/8/layout/lProcess1"/>
    <dgm:cxn modelId="{761E38AD-B7A8-4D4A-924E-D1355EB96445}" srcId="{9249B587-45A1-4D95-AC51-2EC3786720AE}" destId="{B16BE435-15BD-4CD4-B374-BB7CEF75A776}" srcOrd="1" destOrd="0" parTransId="{F502150D-6396-454F-AE85-4A11E4C72A88}" sibTransId="{04A392DF-F46F-44A4-A748-E402AA13AC9A}"/>
    <dgm:cxn modelId="{AB1CCB7A-1D79-4B81-BBA4-8761A339AC77}" type="presOf" srcId="{84FA049A-5859-42E8-8F88-B9C586F918C5}" destId="{AC39B455-B219-4F91-B400-12683A7B34E6}" srcOrd="0" destOrd="0" presId="urn:microsoft.com/office/officeart/2005/8/layout/lProcess1"/>
    <dgm:cxn modelId="{00DDB3E1-8FC4-4AA6-9C03-1F98362D82D4}" type="presOf" srcId="{AE283EEF-FCCF-4BDB-9E81-4F172206DB4C}" destId="{64CADA56-9515-43F4-99CC-046C29DAD303}" srcOrd="0" destOrd="0" presId="urn:microsoft.com/office/officeart/2005/8/layout/lProcess1"/>
    <dgm:cxn modelId="{33922A06-B43E-43B0-AA2C-5950A3C7215D}" srcId="{84FA049A-5859-42E8-8F88-B9C586F918C5}" destId="{2B93F03E-16C9-4D5F-8330-502CA59369AC}" srcOrd="1" destOrd="0" parTransId="{AF8B9C6B-1CB0-4497-8468-07652FD73471}" sibTransId="{A8960302-2510-44B8-81BB-84B4876A1CBC}"/>
    <dgm:cxn modelId="{DFD826E3-2B44-4B28-A74D-53DED06A9BEA}" srcId="{84FA049A-5859-42E8-8F88-B9C586F918C5}" destId="{18B456AE-2FF1-4355-8DD7-3F592F104FB1}" srcOrd="0" destOrd="0" parTransId="{AE283EEF-FCCF-4BDB-9E81-4F172206DB4C}" sibTransId="{FE53425D-C1F8-48C1-AA1E-ADA53CA725D6}"/>
    <dgm:cxn modelId="{4E8895D5-93EC-483D-B959-6AC27FDC8AEC}" type="presOf" srcId="{9249B587-45A1-4D95-AC51-2EC3786720AE}" destId="{F396F026-BE97-44F2-85B7-D24398E722E9}" srcOrd="0" destOrd="0" presId="urn:microsoft.com/office/officeart/2005/8/layout/lProcess1"/>
    <dgm:cxn modelId="{0AB00858-5FD1-41E6-A4F2-B1EA30E884A6}" type="presOf" srcId="{C5318ECC-C567-4C43-A844-F903B3E60FB8}" destId="{844CEF02-2121-4896-B90A-DC5D73E97C7E}" srcOrd="0" destOrd="0" presId="urn:microsoft.com/office/officeart/2005/8/layout/lProcess1"/>
    <dgm:cxn modelId="{EACF1CFC-0E70-4782-991A-3F170485F59E}" type="presOf" srcId="{18B456AE-2FF1-4355-8DD7-3F592F104FB1}" destId="{4C1F4C6E-72AC-4DD0-BD86-973785D31154}" srcOrd="0" destOrd="0" presId="urn:microsoft.com/office/officeart/2005/8/layout/lProcess1"/>
    <dgm:cxn modelId="{1F219074-2EDB-4619-AC8D-6A8196FF8957}" type="presOf" srcId="{2B93F03E-16C9-4D5F-8330-502CA59369AC}" destId="{B5F39DFC-55C1-4408-943D-E92755D3668D}" srcOrd="0" destOrd="0" presId="urn:microsoft.com/office/officeart/2005/8/layout/lProcess1"/>
    <dgm:cxn modelId="{84CBDECD-B0EF-45FF-A2D5-2DDB4C8E612C}" type="presOf" srcId="{D7523A48-2320-47FB-9886-CBE51264B837}" destId="{21511923-0CD1-4FDE-A9AA-70AB48B035A6}" srcOrd="0" destOrd="0" presId="urn:microsoft.com/office/officeart/2005/8/layout/lProcess1"/>
    <dgm:cxn modelId="{336E424D-704E-43E8-BE9A-42767AB024F3}" type="presOf" srcId="{37CC0281-ABBA-4AEF-8596-947DF1DC2578}" destId="{0E9A4F89-137C-4B78-806F-8ACB044B5CEF}" srcOrd="0" destOrd="0" presId="urn:microsoft.com/office/officeart/2005/8/layout/lProcess1"/>
    <dgm:cxn modelId="{DE5AB1CA-B9F7-4EEF-BC30-7A4EB8D78566}" type="presParOf" srcId="{21511923-0CD1-4FDE-A9AA-70AB48B035A6}" destId="{A4F7C5A7-8306-4A8D-83B8-9A215FF21B0D}" srcOrd="0" destOrd="0" presId="urn:microsoft.com/office/officeart/2005/8/layout/lProcess1"/>
    <dgm:cxn modelId="{E765057F-9D12-43F0-BC83-D5EF74566234}" type="presParOf" srcId="{A4F7C5A7-8306-4A8D-83B8-9A215FF21B0D}" destId="{F396F026-BE97-44F2-85B7-D24398E722E9}" srcOrd="0" destOrd="0" presId="urn:microsoft.com/office/officeart/2005/8/layout/lProcess1"/>
    <dgm:cxn modelId="{523633CB-A850-48B1-85EF-8FB9FD2809E2}" type="presParOf" srcId="{A4F7C5A7-8306-4A8D-83B8-9A215FF21B0D}" destId="{844CEF02-2121-4896-B90A-DC5D73E97C7E}" srcOrd="1" destOrd="0" presId="urn:microsoft.com/office/officeart/2005/8/layout/lProcess1"/>
    <dgm:cxn modelId="{7FC35F55-2BAB-4884-BF27-8FD67A6D1346}" type="presParOf" srcId="{A4F7C5A7-8306-4A8D-83B8-9A215FF21B0D}" destId="{0E9A4F89-137C-4B78-806F-8ACB044B5CEF}" srcOrd="2" destOrd="0" presId="urn:microsoft.com/office/officeart/2005/8/layout/lProcess1"/>
    <dgm:cxn modelId="{9B6AE250-0F5A-4024-9C73-093963831206}" type="presParOf" srcId="{A4F7C5A7-8306-4A8D-83B8-9A215FF21B0D}" destId="{806018F0-E583-49C2-AC5B-0835236A4BBF}" srcOrd="3" destOrd="0" presId="urn:microsoft.com/office/officeart/2005/8/layout/lProcess1"/>
    <dgm:cxn modelId="{7F1DC018-23C7-466A-958C-E16AC05E9A62}" type="presParOf" srcId="{A4F7C5A7-8306-4A8D-83B8-9A215FF21B0D}" destId="{72171DD2-4D48-4777-BE9A-5B280EEA51B7}" srcOrd="4" destOrd="0" presId="urn:microsoft.com/office/officeart/2005/8/layout/lProcess1"/>
    <dgm:cxn modelId="{801AA1E4-E84E-4920-AFC3-4DEE033462D6}" type="presParOf" srcId="{21511923-0CD1-4FDE-A9AA-70AB48B035A6}" destId="{A4F9C088-D63B-4ADE-993B-A3ADCEE446F1}" srcOrd="1" destOrd="0" presId="urn:microsoft.com/office/officeart/2005/8/layout/lProcess1"/>
    <dgm:cxn modelId="{7000FDCD-456F-40CF-8A48-B03B139E5A95}" type="presParOf" srcId="{21511923-0CD1-4FDE-A9AA-70AB48B035A6}" destId="{C6DADE6B-2909-4485-9086-9539DFBADD90}" srcOrd="2" destOrd="0" presId="urn:microsoft.com/office/officeart/2005/8/layout/lProcess1"/>
    <dgm:cxn modelId="{A45C5B38-1B17-496F-8B78-CFE2E979D2AD}" type="presParOf" srcId="{C6DADE6B-2909-4485-9086-9539DFBADD90}" destId="{AC39B455-B219-4F91-B400-12683A7B34E6}" srcOrd="0" destOrd="0" presId="urn:microsoft.com/office/officeart/2005/8/layout/lProcess1"/>
    <dgm:cxn modelId="{9603CE8D-3FE2-4B72-A94E-81BD275366A5}" type="presParOf" srcId="{C6DADE6B-2909-4485-9086-9539DFBADD90}" destId="{64CADA56-9515-43F4-99CC-046C29DAD303}" srcOrd="1" destOrd="0" presId="urn:microsoft.com/office/officeart/2005/8/layout/lProcess1"/>
    <dgm:cxn modelId="{33F54928-88C1-44AB-8582-C643E5358CC9}" type="presParOf" srcId="{C6DADE6B-2909-4485-9086-9539DFBADD90}" destId="{4C1F4C6E-72AC-4DD0-BD86-973785D31154}" srcOrd="2" destOrd="0" presId="urn:microsoft.com/office/officeart/2005/8/layout/lProcess1"/>
    <dgm:cxn modelId="{A6E00749-E312-4E35-8B5C-6618B2A91AFC}" type="presParOf" srcId="{C6DADE6B-2909-4485-9086-9539DFBADD90}" destId="{C6562110-9DA5-402A-A3B0-D2E10C4A4514}" srcOrd="3" destOrd="0" presId="urn:microsoft.com/office/officeart/2005/8/layout/lProcess1"/>
    <dgm:cxn modelId="{11740506-D594-4565-8C79-AAC85AA0EF18}" type="presParOf" srcId="{C6DADE6B-2909-4485-9086-9539DFBADD90}" destId="{B5F39DFC-55C1-4408-943D-E92755D3668D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9124391-7728-453C-88B6-D8D5B86E715C}" type="doc">
      <dgm:prSet loTypeId="urn:microsoft.com/office/officeart/2005/8/layout/vProcess5" loCatId="process" qsTypeId="urn:microsoft.com/office/officeart/2005/8/quickstyle/3d2" qsCatId="3D" csTypeId="urn:microsoft.com/office/officeart/2005/8/colors/accent0_2" csCatId="mainScheme" phldr="1"/>
      <dgm:spPr/>
      <dgm:t>
        <a:bodyPr/>
        <a:lstStyle/>
        <a:p>
          <a:endParaRPr lang="es-CR"/>
        </a:p>
      </dgm:t>
    </dgm:pt>
    <dgm:pt modelId="{462C665C-58F6-4546-B3F5-EFDB88D40B6E}">
      <dgm:prSet phldrT="[Texto]" custT="1"/>
      <dgm:spPr/>
      <dgm:t>
        <a:bodyPr/>
        <a:lstStyle/>
        <a:p>
          <a:pPr algn="ctr"/>
          <a:r>
            <a:rPr lang="es-CR" sz="2000" b="0" smtClean="0">
              <a:latin typeface="Arial" panose="020B0604020202020204" pitchFamily="34" charset="0"/>
              <a:cs typeface="Arial" panose="020B0604020202020204" pitchFamily="34" charset="0"/>
            </a:rPr>
            <a:t>Fundación Omar Dengo</a:t>
          </a:r>
          <a:endParaRPr lang="es-CR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3E29BB-B50E-4263-847B-C86218681159}" type="parTrans" cxnId="{191FE24E-BDA4-42C9-86C4-25D0F419A979}">
      <dgm:prSet/>
      <dgm:spPr/>
      <dgm:t>
        <a:bodyPr/>
        <a:lstStyle/>
        <a:p>
          <a:pPr algn="ctr"/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030232-1E27-429D-847B-C9540122BD4F}" type="sibTrans" cxnId="{191FE24E-BDA4-42C9-86C4-25D0F419A979}">
      <dgm:prSet custT="1"/>
      <dgm:spPr/>
      <dgm:t>
        <a:bodyPr/>
        <a:lstStyle/>
        <a:p>
          <a:pPr algn="ctr"/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59D139-1835-41AE-9273-007AC4CECA8F}">
      <dgm:prSet phldrT="[Texto]" custT="1"/>
      <dgm:spPr/>
      <dgm:t>
        <a:bodyPr/>
        <a:lstStyle/>
        <a:p>
          <a:pPr algn="ctr"/>
          <a:r>
            <a:rPr lang="es-CR" sz="2000" b="0" smtClean="0">
              <a:latin typeface="Arial" panose="020B0604020202020204" pitchFamily="34" charset="0"/>
              <a:cs typeface="Arial" panose="020B0604020202020204" pitchFamily="34" charset="0"/>
            </a:rPr>
            <a:t>Instituto Costarricense de Educación Radiofónica</a:t>
          </a:r>
          <a:endParaRPr lang="es-CR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D50E23-7235-45EC-8F7D-DF2C4DE55E3C}" type="parTrans" cxnId="{A57BFFC3-9921-433D-A3DD-CC7EEAAF79A9}">
      <dgm:prSet/>
      <dgm:spPr/>
      <dgm:t>
        <a:bodyPr/>
        <a:lstStyle/>
        <a:p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DE0BE6-EB45-4E7C-A385-3622B2E6B03A}" type="sibTrans" cxnId="{A57BFFC3-9921-433D-A3DD-CC7EEAAF79A9}">
      <dgm:prSet custT="1"/>
      <dgm:spPr/>
      <dgm:t>
        <a:bodyPr/>
        <a:lstStyle/>
        <a:p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BCF1F0-C221-4BD2-9AFC-F7E0CE8E36B2}">
      <dgm:prSet phldrT="[Texto]" custT="1"/>
      <dgm:spPr/>
      <dgm:t>
        <a:bodyPr/>
        <a:lstStyle/>
        <a:p>
          <a:pPr algn="ctr"/>
          <a:r>
            <a:rPr lang="es-CR" sz="2000" b="0" smtClean="0">
              <a:latin typeface="Arial" panose="020B0604020202020204" pitchFamily="34" charset="0"/>
              <a:cs typeface="Arial" panose="020B0604020202020204" pitchFamily="34" charset="0"/>
            </a:rPr>
            <a:t>BAC-San José,  CREDOMATIC</a:t>
          </a:r>
          <a:endParaRPr lang="es-CR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6D9662-CD7D-418A-A943-D6D23AF7774C}" type="parTrans" cxnId="{34635B6F-CA18-4B5A-AC98-0FAC8950D0AB}">
      <dgm:prSet/>
      <dgm:spPr/>
      <dgm:t>
        <a:bodyPr/>
        <a:lstStyle/>
        <a:p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F46E81-0834-46F4-A71C-DBF95DEC502C}" type="sibTrans" cxnId="{34635B6F-CA18-4B5A-AC98-0FAC8950D0AB}">
      <dgm:prSet custT="1"/>
      <dgm:spPr/>
      <dgm:t>
        <a:bodyPr/>
        <a:lstStyle/>
        <a:p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7F6363-80D2-438A-BA08-BDE56D4531BE}">
      <dgm:prSet phldrT="[Texto]" custT="1"/>
      <dgm:spPr/>
      <dgm:t>
        <a:bodyPr/>
        <a:lstStyle/>
        <a:p>
          <a:pPr algn="ctr"/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Empresas y otros</a:t>
          </a:r>
          <a:endParaRPr lang="es-CR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CBB961-30B9-47F0-A45C-4014CC734227}" type="parTrans" cxnId="{75B90FBA-D611-47D9-9B11-3A22C26B99F5}">
      <dgm:prSet/>
      <dgm:spPr/>
      <dgm:t>
        <a:bodyPr/>
        <a:lstStyle/>
        <a:p>
          <a:endParaRPr lang="es-CR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85FACC-E03E-49AF-820E-0152658EBA9C}" type="sibTrans" cxnId="{75B90FBA-D611-47D9-9B11-3A22C26B99F5}">
      <dgm:prSet/>
      <dgm:spPr/>
      <dgm:t>
        <a:bodyPr/>
        <a:lstStyle/>
        <a:p>
          <a:endParaRPr lang="es-CR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E2D97-F331-4B0C-A7CA-B47D84242B30}" type="pres">
      <dgm:prSet presAssocID="{29124391-7728-453C-88B6-D8D5B86E715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359E58A5-93AB-4289-AEEB-D3268682C5B2}" type="pres">
      <dgm:prSet presAssocID="{29124391-7728-453C-88B6-D8D5B86E715C}" presName="dummyMaxCanvas" presStyleCnt="0">
        <dgm:presLayoutVars/>
      </dgm:prSet>
      <dgm:spPr/>
      <dgm:t>
        <a:bodyPr/>
        <a:lstStyle/>
        <a:p>
          <a:endParaRPr lang="es-CR"/>
        </a:p>
      </dgm:t>
    </dgm:pt>
    <dgm:pt modelId="{680E1E3A-021E-4BCC-A6BF-115CCCFEDBC9}" type="pres">
      <dgm:prSet presAssocID="{29124391-7728-453C-88B6-D8D5B86E715C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FE0C0D7-4F28-4E14-B374-B6EE2C5EAA78}" type="pres">
      <dgm:prSet presAssocID="{29124391-7728-453C-88B6-D8D5B86E715C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A6448DE-6195-4AFC-958A-E0C938102437}" type="pres">
      <dgm:prSet presAssocID="{29124391-7728-453C-88B6-D8D5B86E715C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33ADF47-CF44-4E78-AAFA-68A474EFEC71}" type="pres">
      <dgm:prSet presAssocID="{29124391-7728-453C-88B6-D8D5B86E715C}" presName="FourNodes_4" presStyleLbl="node1" presStyleIdx="3" presStyleCnt="4" custScaleX="108454" custLinFactNeighborX="-7705" custLinFactNeighborY="-4717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D69FFC4-1916-4D66-8823-71680FE7B459}" type="pres">
      <dgm:prSet presAssocID="{29124391-7728-453C-88B6-D8D5B86E715C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57C77E9-DF67-4355-B7BD-81C80B0F6A98}" type="pres">
      <dgm:prSet presAssocID="{29124391-7728-453C-88B6-D8D5B86E715C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E96F660-6949-4C8E-A8CC-460997E07472}" type="pres">
      <dgm:prSet presAssocID="{29124391-7728-453C-88B6-D8D5B86E715C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827EF10-B3F1-434A-BBCB-FE73418FA2CB}" type="pres">
      <dgm:prSet presAssocID="{29124391-7728-453C-88B6-D8D5B86E715C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B89BAA9-CEDA-4843-A83D-6DC4D74291CC}" type="pres">
      <dgm:prSet presAssocID="{29124391-7728-453C-88B6-D8D5B86E715C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1FB7286-FAB6-4456-92C4-FC3B5C715DDB}" type="pres">
      <dgm:prSet presAssocID="{29124391-7728-453C-88B6-D8D5B86E715C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F2C6E3D-320E-4664-9B37-58B26F447766}" type="pres">
      <dgm:prSet presAssocID="{29124391-7728-453C-88B6-D8D5B86E715C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D2EB0390-DBEC-48EE-9A2B-5BB21C83561D}" type="presOf" srcId="{462C665C-58F6-4546-B3F5-EFDB88D40B6E}" destId="{E827EF10-B3F1-434A-BBCB-FE73418FA2CB}" srcOrd="1" destOrd="0" presId="urn:microsoft.com/office/officeart/2005/8/layout/vProcess5"/>
    <dgm:cxn modelId="{6E47A396-78B8-4DBA-ADA3-8625A2BAF28F}" type="presOf" srcId="{462C665C-58F6-4546-B3F5-EFDB88D40B6E}" destId="{680E1E3A-021E-4BCC-A6BF-115CCCFEDBC9}" srcOrd="0" destOrd="0" presId="urn:microsoft.com/office/officeart/2005/8/layout/vProcess5"/>
    <dgm:cxn modelId="{75B90FBA-D611-47D9-9B11-3A22C26B99F5}" srcId="{29124391-7728-453C-88B6-D8D5B86E715C}" destId="{E67F6363-80D2-438A-BA08-BDE56D4531BE}" srcOrd="3" destOrd="0" parTransId="{61CBB961-30B9-47F0-A45C-4014CC734227}" sibTransId="{9085FACC-E03E-49AF-820E-0152658EBA9C}"/>
    <dgm:cxn modelId="{ADB0A241-968A-4F5C-8C6D-9DBEFC8944FC}" type="presOf" srcId="{6259D139-1835-41AE-9273-007AC4CECA8F}" destId="{8B89BAA9-CEDA-4843-A83D-6DC4D74291CC}" srcOrd="1" destOrd="0" presId="urn:microsoft.com/office/officeart/2005/8/layout/vProcess5"/>
    <dgm:cxn modelId="{A57BFFC3-9921-433D-A3DD-CC7EEAAF79A9}" srcId="{29124391-7728-453C-88B6-D8D5B86E715C}" destId="{6259D139-1835-41AE-9273-007AC4CECA8F}" srcOrd="1" destOrd="0" parTransId="{48D50E23-7235-45EC-8F7D-DF2C4DE55E3C}" sibTransId="{82DE0BE6-EB45-4E7C-A385-3622B2E6B03A}"/>
    <dgm:cxn modelId="{4A2A2834-AEBD-4DE9-8C19-D56864D5C7E4}" type="presOf" srcId="{82DE0BE6-EB45-4E7C-A385-3622B2E6B03A}" destId="{957C77E9-DF67-4355-B7BD-81C80B0F6A98}" srcOrd="0" destOrd="0" presId="urn:microsoft.com/office/officeart/2005/8/layout/vProcess5"/>
    <dgm:cxn modelId="{191FE24E-BDA4-42C9-86C4-25D0F419A979}" srcId="{29124391-7728-453C-88B6-D8D5B86E715C}" destId="{462C665C-58F6-4546-B3F5-EFDB88D40B6E}" srcOrd="0" destOrd="0" parTransId="{E03E29BB-B50E-4263-847B-C86218681159}" sibTransId="{B5030232-1E27-429D-847B-C9540122BD4F}"/>
    <dgm:cxn modelId="{F21DD5CE-CA42-4265-A267-30CDBBA1AA0F}" type="presOf" srcId="{E67F6363-80D2-438A-BA08-BDE56D4531BE}" destId="{3F2C6E3D-320E-4664-9B37-58B26F447766}" srcOrd="1" destOrd="0" presId="urn:microsoft.com/office/officeart/2005/8/layout/vProcess5"/>
    <dgm:cxn modelId="{BDC3C31D-798D-4E8A-BCA5-2FF66649F1FD}" type="presOf" srcId="{E67F6363-80D2-438A-BA08-BDE56D4531BE}" destId="{633ADF47-CF44-4E78-AAFA-68A474EFEC71}" srcOrd="0" destOrd="0" presId="urn:microsoft.com/office/officeart/2005/8/layout/vProcess5"/>
    <dgm:cxn modelId="{C1B05CBE-DAA7-4EAF-A880-D24BBD778FAC}" type="presOf" srcId="{6EBCF1F0-C221-4BD2-9AFC-F7E0CE8E36B2}" destId="{F1FB7286-FAB6-4456-92C4-FC3B5C715DDB}" srcOrd="1" destOrd="0" presId="urn:microsoft.com/office/officeart/2005/8/layout/vProcess5"/>
    <dgm:cxn modelId="{9991B04D-7406-498E-B065-6F18220120AE}" type="presOf" srcId="{B5030232-1E27-429D-847B-C9540122BD4F}" destId="{4D69FFC4-1916-4D66-8823-71680FE7B459}" srcOrd="0" destOrd="0" presId="urn:microsoft.com/office/officeart/2005/8/layout/vProcess5"/>
    <dgm:cxn modelId="{D6BC0331-2585-4971-9648-999B863B837C}" type="presOf" srcId="{6259D139-1835-41AE-9273-007AC4CECA8F}" destId="{DFE0C0D7-4F28-4E14-B374-B6EE2C5EAA78}" srcOrd="0" destOrd="0" presId="urn:microsoft.com/office/officeart/2005/8/layout/vProcess5"/>
    <dgm:cxn modelId="{080B4C49-1B1C-4650-89BB-6285583DB4FB}" type="presOf" srcId="{13F46E81-0834-46F4-A71C-DBF95DEC502C}" destId="{6E96F660-6949-4C8E-A8CC-460997E07472}" srcOrd="0" destOrd="0" presId="urn:microsoft.com/office/officeart/2005/8/layout/vProcess5"/>
    <dgm:cxn modelId="{B250E65E-116F-421D-8BFE-C3E2330FF148}" type="presOf" srcId="{29124391-7728-453C-88B6-D8D5B86E715C}" destId="{8EEE2D97-F331-4B0C-A7CA-B47D84242B30}" srcOrd="0" destOrd="0" presId="urn:microsoft.com/office/officeart/2005/8/layout/vProcess5"/>
    <dgm:cxn modelId="{34635B6F-CA18-4B5A-AC98-0FAC8950D0AB}" srcId="{29124391-7728-453C-88B6-D8D5B86E715C}" destId="{6EBCF1F0-C221-4BD2-9AFC-F7E0CE8E36B2}" srcOrd="2" destOrd="0" parTransId="{CF6D9662-CD7D-418A-A943-D6D23AF7774C}" sibTransId="{13F46E81-0834-46F4-A71C-DBF95DEC502C}"/>
    <dgm:cxn modelId="{E4D439B9-BAE2-48E1-BA75-3B49634C213D}" type="presOf" srcId="{6EBCF1F0-C221-4BD2-9AFC-F7E0CE8E36B2}" destId="{2A6448DE-6195-4AFC-958A-E0C938102437}" srcOrd="0" destOrd="0" presId="urn:microsoft.com/office/officeart/2005/8/layout/vProcess5"/>
    <dgm:cxn modelId="{8CA430A8-C4DE-4E0E-9ACE-699C423E9258}" type="presParOf" srcId="{8EEE2D97-F331-4B0C-A7CA-B47D84242B30}" destId="{359E58A5-93AB-4289-AEEB-D3268682C5B2}" srcOrd="0" destOrd="0" presId="urn:microsoft.com/office/officeart/2005/8/layout/vProcess5"/>
    <dgm:cxn modelId="{CB925DF0-4A69-4526-AA9F-FA5A5BD3868A}" type="presParOf" srcId="{8EEE2D97-F331-4B0C-A7CA-B47D84242B30}" destId="{680E1E3A-021E-4BCC-A6BF-115CCCFEDBC9}" srcOrd="1" destOrd="0" presId="urn:microsoft.com/office/officeart/2005/8/layout/vProcess5"/>
    <dgm:cxn modelId="{107C983B-0FDF-4E5B-A934-8C2E7D332949}" type="presParOf" srcId="{8EEE2D97-F331-4B0C-A7CA-B47D84242B30}" destId="{DFE0C0D7-4F28-4E14-B374-B6EE2C5EAA78}" srcOrd="2" destOrd="0" presId="urn:microsoft.com/office/officeart/2005/8/layout/vProcess5"/>
    <dgm:cxn modelId="{761C8A45-5066-4852-A383-F1722ABF71B8}" type="presParOf" srcId="{8EEE2D97-F331-4B0C-A7CA-B47D84242B30}" destId="{2A6448DE-6195-4AFC-958A-E0C938102437}" srcOrd="3" destOrd="0" presId="urn:microsoft.com/office/officeart/2005/8/layout/vProcess5"/>
    <dgm:cxn modelId="{04ADD401-E9F2-48FC-9F8D-B09C785C0EE9}" type="presParOf" srcId="{8EEE2D97-F331-4B0C-A7CA-B47D84242B30}" destId="{633ADF47-CF44-4E78-AAFA-68A474EFEC71}" srcOrd="4" destOrd="0" presId="urn:microsoft.com/office/officeart/2005/8/layout/vProcess5"/>
    <dgm:cxn modelId="{9FA14F8C-00D3-4666-B456-E4E7BC9DCB6C}" type="presParOf" srcId="{8EEE2D97-F331-4B0C-A7CA-B47D84242B30}" destId="{4D69FFC4-1916-4D66-8823-71680FE7B459}" srcOrd="5" destOrd="0" presId="urn:microsoft.com/office/officeart/2005/8/layout/vProcess5"/>
    <dgm:cxn modelId="{A8D45411-6D74-43E7-8EDE-6B009E712B9D}" type="presParOf" srcId="{8EEE2D97-F331-4B0C-A7CA-B47D84242B30}" destId="{957C77E9-DF67-4355-B7BD-81C80B0F6A98}" srcOrd="6" destOrd="0" presId="urn:microsoft.com/office/officeart/2005/8/layout/vProcess5"/>
    <dgm:cxn modelId="{6D4A9CFD-D21A-495C-B404-76A80AB2F992}" type="presParOf" srcId="{8EEE2D97-F331-4B0C-A7CA-B47D84242B30}" destId="{6E96F660-6949-4C8E-A8CC-460997E07472}" srcOrd="7" destOrd="0" presId="urn:microsoft.com/office/officeart/2005/8/layout/vProcess5"/>
    <dgm:cxn modelId="{67715EF6-74CA-4B07-B11D-170B03871191}" type="presParOf" srcId="{8EEE2D97-F331-4B0C-A7CA-B47D84242B30}" destId="{E827EF10-B3F1-434A-BBCB-FE73418FA2CB}" srcOrd="8" destOrd="0" presId="urn:microsoft.com/office/officeart/2005/8/layout/vProcess5"/>
    <dgm:cxn modelId="{D6E8577A-17BA-41E0-B314-BD5D50E4456F}" type="presParOf" srcId="{8EEE2D97-F331-4B0C-A7CA-B47D84242B30}" destId="{8B89BAA9-CEDA-4843-A83D-6DC4D74291CC}" srcOrd="9" destOrd="0" presId="urn:microsoft.com/office/officeart/2005/8/layout/vProcess5"/>
    <dgm:cxn modelId="{843BC8BB-1E1B-41BC-9953-F7360F58D3A8}" type="presParOf" srcId="{8EEE2D97-F331-4B0C-A7CA-B47D84242B30}" destId="{F1FB7286-FAB6-4456-92C4-FC3B5C715DDB}" srcOrd="10" destOrd="0" presId="urn:microsoft.com/office/officeart/2005/8/layout/vProcess5"/>
    <dgm:cxn modelId="{19AC48FB-053F-4B16-BE7F-621F4AD91BAA}" type="presParOf" srcId="{8EEE2D97-F331-4B0C-A7CA-B47D84242B30}" destId="{3F2C6E3D-320E-4664-9B37-58B26F4477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9124391-7728-453C-88B6-D8D5B86E715C}" type="doc">
      <dgm:prSet loTypeId="urn:microsoft.com/office/officeart/2005/8/layout/vProcess5" loCatId="process" qsTypeId="urn:microsoft.com/office/officeart/2005/8/quickstyle/3d2" qsCatId="3D" csTypeId="urn:microsoft.com/office/officeart/2005/8/colors/accent0_2" csCatId="mainScheme" phldr="1"/>
      <dgm:spPr/>
      <dgm:t>
        <a:bodyPr/>
        <a:lstStyle/>
        <a:p>
          <a:endParaRPr lang="es-CR"/>
        </a:p>
      </dgm:t>
    </dgm:pt>
    <dgm:pt modelId="{462C665C-58F6-4546-B3F5-EFDB88D40B6E}">
      <dgm:prSet phldrT="[Texto]" custT="1"/>
      <dgm:spPr/>
      <dgm:t>
        <a:bodyPr/>
        <a:lstStyle/>
        <a:p>
          <a:pPr algn="ctr"/>
          <a:r>
            <a:rPr lang="es-CR" sz="2000" b="0" smtClean="0">
              <a:latin typeface="Arial" panose="020B0604020202020204" pitchFamily="34" charset="0"/>
              <a:cs typeface="Arial" panose="020B0604020202020204" pitchFamily="34" charset="0"/>
            </a:rPr>
            <a:t>Universidad de Costa Rica</a:t>
          </a:r>
          <a:endParaRPr lang="es-CR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3E29BB-B50E-4263-847B-C86218681159}" type="parTrans" cxnId="{191FE24E-BDA4-42C9-86C4-25D0F419A979}">
      <dgm:prSet/>
      <dgm:spPr/>
      <dgm:t>
        <a:bodyPr/>
        <a:lstStyle/>
        <a:p>
          <a:pPr algn="ctr"/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030232-1E27-429D-847B-C9540122BD4F}" type="sibTrans" cxnId="{191FE24E-BDA4-42C9-86C4-25D0F419A979}">
      <dgm:prSet custT="1"/>
      <dgm:spPr/>
      <dgm:t>
        <a:bodyPr/>
        <a:lstStyle/>
        <a:p>
          <a:pPr algn="ctr"/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203568-82C1-4C50-9C31-C64585695DBF}">
      <dgm:prSet custT="1"/>
      <dgm:spPr/>
      <dgm:t>
        <a:bodyPr/>
        <a:lstStyle/>
        <a:p>
          <a:pPr algn="ctr"/>
          <a:r>
            <a:rPr lang="es-CR" sz="2000" b="0" smtClean="0">
              <a:latin typeface="Arial" panose="020B0604020202020204" pitchFamily="34" charset="0"/>
              <a:cs typeface="Arial" panose="020B0604020202020204" pitchFamily="34" charset="0"/>
            </a:rPr>
            <a:t>Universidad FUNDEPOS</a:t>
          </a:r>
          <a:endParaRPr lang="es-CR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C81B4C-7E7A-491E-8D0D-DD91BAA4D9C3}" type="parTrans" cxnId="{F2D5CF58-CDCE-437C-BF30-05BE792B4C3C}">
      <dgm:prSet/>
      <dgm:spPr/>
      <dgm:t>
        <a:bodyPr/>
        <a:lstStyle/>
        <a:p>
          <a:pPr algn="ctr"/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202C39-D6D7-4CDA-86AE-E01749B3DCD0}" type="sibTrans" cxnId="{F2D5CF58-CDCE-437C-BF30-05BE792B4C3C}">
      <dgm:prSet custT="1"/>
      <dgm:spPr/>
      <dgm:t>
        <a:bodyPr/>
        <a:lstStyle/>
        <a:p>
          <a:pPr algn="ctr"/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FB5339-E8DD-421D-A60B-209CF534206D}">
      <dgm:prSet custT="1"/>
      <dgm:spPr/>
      <dgm:t>
        <a:bodyPr/>
        <a:lstStyle/>
        <a:p>
          <a:pPr algn="ctr"/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Instituto Nacional de Aprendizaje</a:t>
          </a:r>
          <a:endParaRPr lang="es-CR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AC2EB4-3A6C-4347-9AFA-0748C97A645B}" type="parTrans" cxnId="{35DF0AFB-4397-4040-8A0D-B7AEA6B76FDE}">
      <dgm:prSet/>
      <dgm:spPr/>
      <dgm:t>
        <a:bodyPr/>
        <a:lstStyle/>
        <a:p>
          <a:pPr algn="ctr"/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73D979-E0EE-48CA-A05A-2750DB883319}" type="sibTrans" cxnId="{35DF0AFB-4397-4040-8A0D-B7AEA6B76FDE}">
      <dgm:prSet custT="1"/>
      <dgm:spPr/>
      <dgm:t>
        <a:bodyPr/>
        <a:lstStyle/>
        <a:p>
          <a:pPr algn="ctr"/>
          <a:endParaRPr lang="es-CR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46F9DE-65E1-4421-BBBE-EEA04D43475D}">
      <dgm:prSet custT="1"/>
      <dgm:spPr/>
      <dgm:t>
        <a:bodyPr/>
        <a:lstStyle/>
        <a:p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Universidad Nacional</a:t>
          </a:r>
          <a:endParaRPr lang="es-CR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52CF06-4198-4547-8B94-83A3340662BF}" type="parTrans" cxnId="{6A4EA4CE-C0E8-4597-83B4-B6010E7275FC}">
      <dgm:prSet/>
      <dgm:spPr/>
      <dgm:t>
        <a:bodyPr/>
        <a:lstStyle/>
        <a:p>
          <a:endParaRPr lang="es-CR" sz="20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DF9A25-328D-4F1F-AA27-1D1DFD74B159}" type="sibTrans" cxnId="{6A4EA4CE-C0E8-4597-83B4-B6010E7275FC}">
      <dgm:prSet custT="1"/>
      <dgm:spPr/>
      <dgm:t>
        <a:bodyPr/>
        <a:lstStyle/>
        <a:p>
          <a:endParaRPr lang="es-CR" sz="20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3E839B-42EE-48F2-A072-857D9322206F}">
      <dgm:prSet custT="1"/>
      <dgm:spPr/>
      <dgm:t>
        <a:bodyPr/>
        <a:lstStyle/>
        <a:p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Universidad Latina y otras</a:t>
          </a:r>
          <a:endParaRPr lang="es-CR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A6F830-9BFC-409B-B88D-355BC15A1842}" type="parTrans" cxnId="{74D15947-6ECD-421E-AEAE-1C5FDEE52BB2}">
      <dgm:prSet/>
      <dgm:spPr/>
      <dgm:t>
        <a:bodyPr/>
        <a:lstStyle/>
        <a:p>
          <a:endParaRPr lang="es-CR" sz="20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A12473-2C33-4114-827E-190A054CFDEF}" type="sibTrans" cxnId="{74D15947-6ECD-421E-AEAE-1C5FDEE52BB2}">
      <dgm:prSet/>
      <dgm:spPr/>
      <dgm:t>
        <a:bodyPr/>
        <a:lstStyle/>
        <a:p>
          <a:endParaRPr lang="es-CR" sz="20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E2D97-F331-4B0C-A7CA-B47D84242B30}" type="pres">
      <dgm:prSet presAssocID="{29124391-7728-453C-88B6-D8D5B86E715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359E58A5-93AB-4289-AEEB-D3268682C5B2}" type="pres">
      <dgm:prSet presAssocID="{29124391-7728-453C-88B6-D8D5B86E715C}" presName="dummyMaxCanvas" presStyleCnt="0">
        <dgm:presLayoutVars/>
      </dgm:prSet>
      <dgm:spPr/>
      <dgm:t>
        <a:bodyPr/>
        <a:lstStyle/>
        <a:p>
          <a:endParaRPr lang="es-CR"/>
        </a:p>
      </dgm:t>
    </dgm:pt>
    <dgm:pt modelId="{8C733CF5-339E-404F-BF01-FE648271BF20}" type="pres">
      <dgm:prSet presAssocID="{29124391-7728-453C-88B6-D8D5B86E715C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AE475FF-DD36-46C9-88A7-9A76771A1BA0}" type="pres">
      <dgm:prSet presAssocID="{29124391-7728-453C-88B6-D8D5B86E715C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4C48928-4639-4249-83D8-F754B2D2CC15}" type="pres">
      <dgm:prSet presAssocID="{29124391-7728-453C-88B6-D8D5B86E715C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B3ABEFE-A7DE-4C95-80C3-B628257D1934}" type="pres">
      <dgm:prSet presAssocID="{29124391-7728-453C-88B6-D8D5B86E715C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B0601C6-F78E-4EBB-A7D6-2F2ABC8EE6DE}" type="pres">
      <dgm:prSet presAssocID="{29124391-7728-453C-88B6-D8D5B86E715C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49643D9-17CE-42B8-9E98-C4AEEA78B220}" type="pres">
      <dgm:prSet presAssocID="{29124391-7728-453C-88B6-D8D5B86E715C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D1B4B38-381B-41D6-9D68-A73FDD067CA7}" type="pres">
      <dgm:prSet presAssocID="{29124391-7728-453C-88B6-D8D5B86E715C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1E116E5-525D-4E27-B64E-9077CDEAB6F8}" type="pres">
      <dgm:prSet presAssocID="{29124391-7728-453C-88B6-D8D5B86E715C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FA42504-0C47-4778-837A-3A20570636DA}" type="pres">
      <dgm:prSet presAssocID="{29124391-7728-453C-88B6-D8D5B86E715C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2E52294-D3EA-4501-B749-16A2573B77BB}" type="pres">
      <dgm:prSet presAssocID="{29124391-7728-453C-88B6-D8D5B86E715C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F2A43A9-E61F-4A89-B0DD-C814D52D25C8}" type="pres">
      <dgm:prSet presAssocID="{29124391-7728-453C-88B6-D8D5B86E715C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BFD4F1B-5352-4184-A414-761F60DBCDA0}" type="pres">
      <dgm:prSet presAssocID="{29124391-7728-453C-88B6-D8D5B86E715C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43990F4-E7AD-4ADE-AE5E-8F2FE071943E}" type="pres">
      <dgm:prSet presAssocID="{29124391-7728-453C-88B6-D8D5B86E715C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0D93F87-CECA-4825-8D1E-1C6B6E51F09E}" type="pres">
      <dgm:prSet presAssocID="{29124391-7728-453C-88B6-D8D5B86E715C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F2D5CF58-CDCE-437C-BF30-05BE792B4C3C}" srcId="{29124391-7728-453C-88B6-D8D5B86E715C}" destId="{34203568-82C1-4C50-9C31-C64585695DBF}" srcOrd="1" destOrd="0" parTransId="{97C81B4C-7E7A-491E-8D0D-DD91BAA4D9C3}" sibTransId="{D7202C39-D6D7-4CDA-86AE-E01749B3DCD0}"/>
    <dgm:cxn modelId="{35DF0AFB-4397-4040-8A0D-B7AEA6B76FDE}" srcId="{29124391-7728-453C-88B6-D8D5B86E715C}" destId="{33FB5339-E8DD-421D-A60B-209CF534206D}" srcOrd="2" destOrd="0" parTransId="{10AC2EB4-3A6C-4347-9AFA-0748C97A645B}" sibTransId="{D673D979-E0EE-48CA-A05A-2750DB883319}"/>
    <dgm:cxn modelId="{79F7DB03-F1A2-4497-A066-213C827EC8A4}" type="presOf" srcId="{CF46F9DE-65E1-4421-BBBE-EEA04D43475D}" destId="{2B3ABEFE-A7DE-4C95-80C3-B628257D1934}" srcOrd="0" destOrd="0" presId="urn:microsoft.com/office/officeart/2005/8/layout/vProcess5"/>
    <dgm:cxn modelId="{74D15947-6ECD-421E-AEAE-1C5FDEE52BB2}" srcId="{29124391-7728-453C-88B6-D8D5B86E715C}" destId="{D53E839B-42EE-48F2-A072-857D9322206F}" srcOrd="4" destOrd="0" parTransId="{D6A6F830-9BFC-409B-B88D-355BC15A1842}" sibTransId="{ABA12473-2C33-4114-827E-190A054CFDEF}"/>
    <dgm:cxn modelId="{8F264E5A-2481-4EF2-9F5F-CD6E9B68FFF3}" type="presOf" srcId="{D673D979-E0EE-48CA-A05A-2750DB883319}" destId="{21E116E5-525D-4E27-B64E-9077CDEAB6F8}" srcOrd="0" destOrd="0" presId="urn:microsoft.com/office/officeart/2005/8/layout/vProcess5"/>
    <dgm:cxn modelId="{8A588A8F-A62B-4A0D-86F8-AC60102C73D8}" type="presOf" srcId="{D53E839B-42EE-48F2-A072-857D9322206F}" destId="{EB0601C6-F78E-4EBB-A7D6-2F2ABC8EE6DE}" srcOrd="0" destOrd="0" presId="urn:microsoft.com/office/officeart/2005/8/layout/vProcess5"/>
    <dgm:cxn modelId="{50E9F32A-9EAD-4256-9F39-0AFC07B962C5}" type="presOf" srcId="{D53E839B-42EE-48F2-A072-857D9322206F}" destId="{80D93F87-CECA-4825-8D1E-1C6B6E51F09E}" srcOrd="1" destOrd="0" presId="urn:microsoft.com/office/officeart/2005/8/layout/vProcess5"/>
    <dgm:cxn modelId="{D0FA674A-D886-4BC5-9B2E-72EDB382BA44}" type="presOf" srcId="{D7202C39-D6D7-4CDA-86AE-E01749B3DCD0}" destId="{9D1B4B38-381B-41D6-9D68-A73FDD067CA7}" srcOrd="0" destOrd="0" presId="urn:microsoft.com/office/officeart/2005/8/layout/vProcess5"/>
    <dgm:cxn modelId="{191FE24E-BDA4-42C9-86C4-25D0F419A979}" srcId="{29124391-7728-453C-88B6-D8D5B86E715C}" destId="{462C665C-58F6-4546-B3F5-EFDB88D40B6E}" srcOrd="0" destOrd="0" parTransId="{E03E29BB-B50E-4263-847B-C86218681159}" sibTransId="{B5030232-1E27-429D-847B-C9540122BD4F}"/>
    <dgm:cxn modelId="{69062867-6A56-4683-853C-13513AC36CEF}" type="presOf" srcId="{34203568-82C1-4C50-9C31-C64585695DBF}" destId="{CAE475FF-DD36-46C9-88A7-9A76771A1BA0}" srcOrd="0" destOrd="0" presId="urn:microsoft.com/office/officeart/2005/8/layout/vProcess5"/>
    <dgm:cxn modelId="{F634DCCD-3FC0-47F9-A7B1-7C58D04B4F0A}" type="presOf" srcId="{33FB5339-E8DD-421D-A60B-209CF534206D}" destId="{8BFD4F1B-5352-4184-A414-761F60DBCDA0}" srcOrd="1" destOrd="0" presId="urn:microsoft.com/office/officeart/2005/8/layout/vProcess5"/>
    <dgm:cxn modelId="{5C49BCF6-7926-4B91-A70B-406C743F7A0B}" type="presOf" srcId="{CADF9A25-328D-4F1F-AA27-1D1DFD74B159}" destId="{3FA42504-0C47-4778-837A-3A20570636DA}" srcOrd="0" destOrd="0" presId="urn:microsoft.com/office/officeart/2005/8/layout/vProcess5"/>
    <dgm:cxn modelId="{6A4EA4CE-C0E8-4597-83B4-B6010E7275FC}" srcId="{29124391-7728-453C-88B6-D8D5B86E715C}" destId="{CF46F9DE-65E1-4421-BBBE-EEA04D43475D}" srcOrd="3" destOrd="0" parTransId="{1452CF06-4198-4547-8B94-83A3340662BF}" sibTransId="{CADF9A25-328D-4F1F-AA27-1D1DFD74B159}"/>
    <dgm:cxn modelId="{A06B5E28-6E41-46E5-BAE3-62A2F618AEB0}" type="presOf" srcId="{462C665C-58F6-4546-B3F5-EFDB88D40B6E}" destId="{8C733CF5-339E-404F-BF01-FE648271BF20}" srcOrd="0" destOrd="0" presId="urn:microsoft.com/office/officeart/2005/8/layout/vProcess5"/>
    <dgm:cxn modelId="{036362A0-8405-4611-8F75-162D4890BD82}" type="presOf" srcId="{462C665C-58F6-4546-B3F5-EFDB88D40B6E}" destId="{12E52294-D3EA-4501-B749-16A2573B77BB}" srcOrd="1" destOrd="0" presId="urn:microsoft.com/office/officeart/2005/8/layout/vProcess5"/>
    <dgm:cxn modelId="{5052F08B-03C6-4C05-BA50-6C333B204852}" type="presOf" srcId="{B5030232-1E27-429D-847B-C9540122BD4F}" destId="{F49643D9-17CE-42B8-9E98-C4AEEA78B220}" srcOrd="0" destOrd="0" presId="urn:microsoft.com/office/officeart/2005/8/layout/vProcess5"/>
    <dgm:cxn modelId="{58B3FF96-876E-404A-8AB3-574771CDBAE3}" type="presOf" srcId="{34203568-82C1-4C50-9C31-C64585695DBF}" destId="{6F2A43A9-E61F-4A89-B0DD-C814D52D25C8}" srcOrd="1" destOrd="0" presId="urn:microsoft.com/office/officeart/2005/8/layout/vProcess5"/>
    <dgm:cxn modelId="{CC2EA4E1-4DEF-4CC2-A63C-9597C43E4C94}" type="presOf" srcId="{29124391-7728-453C-88B6-D8D5B86E715C}" destId="{8EEE2D97-F331-4B0C-A7CA-B47D84242B30}" srcOrd="0" destOrd="0" presId="urn:microsoft.com/office/officeart/2005/8/layout/vProcess5"/>
    <dgm:cxn modelId="{976637DD-48C6-4646-ADA2-1B84D0E2DF97}" type="presOf" srcId="{CF46F9DE-65E1-4421-BBBE-EEA04D43475D}" destId="{043990F4-E7AD-4ADE-AE5E-8F2FE071943E}" srcOrd="1" destOrd="0" presId="urn:microsoft.com/office/officeart/2005/8/layout/vProcess5"/>
    <dgm:cxn modelId="{33AC9C75-9233-479B-9DAC-9CF2FEA0E52B}" type="presOf" srcId="{33FB5339-E8DD-421D-A60B-209CF534206D}" destId="{A4C48928-4639-4249-83D8-F754B2D2CC15}" srcOrd="0" destOrd="0" presId="urn:microsoft.com/office/officeart/2005/8/layout/vProcess5"/>
    <dgm:cxn modelId="{404662DB-4243-48A9-8AF9-3EFB4BED13DA}" type="presParOf" srcId="{8EEE2D97-F331-4B0C-A7CA-B47D84242B30}" destId="{359E58A5-93AB-4289-AEEB-D3268682C5B2}" srcOrd="0" destOrd="0" presId="urn:microsoft.com/office/officeart/2005/8/layout/vProcess5"/>
    <dgm:cxn modelId="{59518C1A-0414-4D21-9A42-D34154A45750}" type="presParOf" srcId="{8EEE2D97-F331-4B0C-A7CA-B47D84242B30}" destId="{8C733CF5-339E-404F-BF01-FE648271BF20}" srcOrd="1" destOrd="0" presId="urn:microsoft.com/office/officeart/2005/8/layout/vProcess5"/>
    <dgm:cxn modelId="{D4968AE6-C7B2-43B6-A033-AAADC6F29BC9}" type="presParOf" srcId="{8EEE2D97-F331-4B0C-A7CA-B47D84242B30}" destId="{CAE475FF-DD36-46C9-88A7-9A76771A1BA0}" srcOrd="2" destOrd="0" presId="urn:microsoft.com/office/officeart/2005/8/layout/vProcess5"/>
    <dgm:cxn modelId="{E34A7687-2377-4FA7-828D-3B7CDCE3F2A6}" type="presParOf" srcId="{8EEE2D97-F331-4B0C-A7CA-B47D84242B30}" destId="{A4C48928-4639-4249-83D8-F754B2D2CC15}" srcOrd="3" destOrd="0" presId="urn:microsoft.com/office/officeart/2005/8/layout/vProcess5"/>
    <dgm:cxn modelId="{2695EEA9-E084-4E2F-B348-956879D23210}" type="presParOf" srcId="{8EEE2D97-F331-4B0C-A7CA-B47D84242B30}" destId="{2B3ABEFE-A7DE-4C95-80C3-B628257D1934}" srcOrd="4" destOrd="0" presId="urn:microsoft.com/office/officeart/2005/8/layout/vProcess5"/>
    <dgm:cxn modelId="{96D39003-46B5-4B82-887E-B9DA2F3BFF4E}" type="presParOf" srcId="{8EEE2D97-F331-4B0C-A7CA-B47D84242B30}" destId="{EB0601C6-F78E-4EBB-A7D6-2F2ABC8EE6DE}" srcOrd="5" destOrd="0" presId="urn:microsoft.com/office/officeart/2005/8/layout/vProcess5"/>
    <dgm:cxn modelId="{F336E77B-6B07-4360-B9FF-14D0B8EE4BE9}" type="presParOf" srcId="{8EEE2D97-F331-4B0C-A7CA-B47D84242B30}" destId="{F49643D9-17CE-42B8-9E98-C4AEEA78B220}" srcOrd="6" destOrd="0" presId="urn:microsoft.com/office/officeart/2005/8/layout/vProcess5"/>
    <dgm:cxn modelId="{8EFE2966-1CB7-4B9C-81B7-D2F19A2034CA}" type="presParOf" srcId="{8EEE2D97-F331-4B0C-A7CA-B47D84242B30}" destId="{9D1B4B38-381B-41D6-9D68-A73FDD067CA7}" srcOrd="7" destOrd="0" presId="urn:microsoft.com/office/officeart/2005/8/layout/vProcess5"/>
    <dgm:cxn modelId="{D4996716-7069-4B6C-9788-48D2CFEF26F8}" type="presParOf" srcId="{8EEE2D97-F331-4B0C-A7CA-B47D84242B30}" destId="{21E116E5-525D-4E27-B64E-9077CDEAB6F8}" srcOrd="8" destOrd="0" presId="urn:microsoft.com/office/officeart/2005/8/layout/vProcess5"/>
    <dgm:cxn modelId="{FCCD1F79-20A5-44CE-9700-947D0F124E81}" type="presParOf" srcId="{8EEE2D97-F331-4B0C-A7CA-B47D84242B30}" destId="{3FA42504-0C47-4778-837A-3A20570636DA}" srcOrd="9" destOrd="0" presId="urn:microsoft.com/office/officeart/2005/8/layout/vProcess5"/>
    <dgm:cxn modelId="{59C394A2-57F6-41BF-93AB-87C0658D2B44}" type="presParOf" srcId="{8EEE2D97-F331-4B0C-A7CA-B47D84242B30}" destId="{12E52294-D3EA-4501-B749-16A2573B77BB}" srcOrd="10" destOrd="0" presId="urn:microsoft.com/office/officeart/2005/8/layout/vProcess5"/>
    <dgm:cxn modelId="{A7B79DF5-656E-4C80-A839-414022C23CE7}" type="presParOf" srcId="{8EEE2D97-F331-4B0C-A7CA-B47D84242B30}" destId="{6F2A43A9-E61F-4A89-B0DD-C814D52D25C8}" srcOrd="11" destOrd="0" presId="urn:microsoft.com/office/officeart/2005/8/layout/vProcess5"/>
    <dgm:cxn modelId="{A64D9128-4CAF-4196-9098-58C8A2803109}" type="presParOf" srcId="{8EEE2D97-F331-4B0C-A7CA-B47D84242B30}" destId="{8BFD4F1B-5352-4184-A414-761F60DBCDA0}" srcOrd="12" destOrd="0" presId="urn:microsoft.com/office/officeart/2005/8/layout/vProcess5"/>
    <dgm:cxn modelId="{5F065370-82E7-44AE-A2C2-72E52518EDF0}" type="presParOf" srcId="{8EEE2D97-F331-4B0C-A7CA-B47D84242B30}" destId="{043990F4-E7AD-4ADE-AE5E-8F2FE071943E}" srcOrd="13" destOrd="0" presId="urn:microsoft.com/office/officeart/2005/8/layout/vProcess5"/>
    <dgm:cxn modelId="{81B2546B-6CEE-433A-A836-B7E66AB00E15}" type="presParOf" srcId="{8EEE2D97-F331-4B0C-A7CA-B47D84242B30}" destId="{80D93F87-CECA-4825-8D1E-1C6B6E51F09E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523A48-2320-47FB-9886-CBE51264B837}" type="doc">
      <dgm:prSet loTypeId="urn:microsoft.com/office/officeart/2005/8/layout/lProcess1" loCatId="process" qsTypeId="urn:microsoft.com/office/officeart/2005/8/quickstyle/3d2" qsCatId="3D" csTypeId="urn:microsoft.com/office/officeart/2005/8/colors/accent0_2" csCatId="mainScheme" phldr="1"/>
      <dgm:spPr/>
      <dgm:t>
        <a:bodyPr/>
        <a:lstStyle/>
        <a:p>
          <a:endParaRPr lang="es-CR"/>
        </a:p>
      </dgm:t>
    </dgm:pt>
    <dgm:pt modelId="{9249B587-45A1-4D95-AC51-2EC3786720AE}">
      <dgm:prSet phldrT="[Texto]" custT="1"/>
      <dgm:spPr/>
      <dgm:t>
        <a:bodyPr/>
        <a:lstStyle/>
        <a:p>
          <a:pPr algn="ctr"/>
          <a:r>
            <a:rPr lang="es-CR" sz="2000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Brindar asesoría técnica 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E9B2BA-7B20-417E-A1DE-93BE694A2CA9}" type="parTrans" cxnId="{8034F28D-373C-43FD-9A1F-53A9D4C0EF80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D4A10F-7B96-4077-88EE-79D1B8D632F5}" type="sibTrans" cxnId="{8034F28D-373C-43FD-9A1F-53A9D4C0EF80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CC0281-ABBA-4AEF-8596-947DF1DC2578}">
      <dgm:prSet phldrT="[Texto]" custT="1"/>
      <dgm:spPr/>
      <dgm:t>
        <a:bodyPr/>
        <a:lstStyle/>
        <a:p>
          <a:pPr algn="ctr"/>
          <a:r>
            <a:rPr lang="es-CR" sz="20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Formular directrices curriculares para la evaluación de los procesos de aprendizaje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318ECC-C567-4C43-A844-F903B3E60FB8}" type="parTrans" cxnId="{BE979610-EBA5-486A-B7DF-4904202281B7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9802FE-CBD6-414C-88B1-EA363B004759}" type="sibTrans" cxnId="{BE979610-EBA5-486A-B7DF-4904202281B7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6BE435-15BD-4CD4-B374-BB7CEF75A776}">
      <dgm:prSet phldrT="[Texto]" custT="1"/>
      <dgm:spPr/>
      <dgm:t>
        <a:bodyPr/>
        <a:lstStyle/>
        <a:p>
          <a:pPr algn="ctr"/>
          <a:r>
            <a:rPr lang="es-CR" sz="20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Proponer políticas de articulación y correlación 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02150D-6396-454F-AE85-4A11E4C72A88}" type="parTrans" cxnId="{761E38AD-B7A8-4D4A-924E-D1355EB96445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A392DF-F46F-44A4-A748-E402AA13AC9A}" type="sibTrans" cxnId="{761E38AD-B7A8-4D4A-924E-D1355EB96445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FA049A-5859-42E8-8F88-B9C586F918C5}">
      <dgm:prSet phldrT="[Texto]" custT="1"/>
      <dgm:spPr/>
      <dgm:t>
        <a:bodyPr/>
        <a:lstStyle/>
        <a:p>
          <a:pPr algn="ctr"/>
          <a:r>
            <a:rPr lang="es-CR" sz="20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Sensibilización e incorporación de la comunidad y la familia en los procesos educativos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55C175-2758-4083-A483-FA1676E093AB}" type="parTrans" cxnId="{1B564BFA-F0F8-4856-AC27-83101B12AAF2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E43B79-7375-4B7E-A00C-165CDDDF8C11}" type="sibTrans" cxnId="{1B564BFA-F0F8-4856-AC27-83101B12AAF2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B456AE-2FF1-4355-8DD7-3F592F104FB1}">
      <dgm:prSet phldrT="[Texto]" custT="1"/>
      <dgm:spPr/>
      <dgm:t>
        <a:bodyPr/>
        <a:lstStyle/>
        <a:p>
          <a:pPr algn="ctr"/>
          <a:r>
            <a:rPr lang="es-CR" sz="20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Definir lineamientos para la incorporación de las TIC.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283EEF-FCCF-4BDB-9E81-4F172206DB4C}" type="parTrans" cxnId="{DFD826E3-2B44-4B28-A74D-53DED06A9BEA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53425D-C1F8-48C1-AA1E-ADA53CA725D6}" type="sibTrans" cxnId="{DFD826E3-2B44-4B28-A74D-53DED06A9BEA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93F03E-16C9-4D5F-8330-502CA59369AC}">
      <dgm:prSet phldrT="[Texto]" custT="1"/>
      <dgm:spPr/>
      <dgm:t>
        <a:bodyPr/>
        <a:lstStyle/>
        <a:p>
          <a:pPr algn="ctr"/>
          <a:r>
            <a:rPr lang="es-CR" sz="20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Otras funciones </a:t>
          </a:r>
          <a:endParaRPr lang="es-C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8B9C6B-1CB0-4497-8468-07652FD73471}" type="parTrans" cxnId="{33922A06-B43E-43B0-AA2C-5950A3C7215D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960302-2510-44B8-81BB-84B4876A1CBC}" type="sibTrans" cxnId="{33922A06-B43E-43B0-AA2C-5950A3C7215D}">
      <dgm:prSet/>
      <dgm:spPr/>
      <dgm:t>
        <a:bodyPr/>
        <a:lstStyle/>
        <a:p>
          <a:pPr algn="ctr"/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511923-0CD1-4FDE-A9AA-70AB48B035A6}" type="pres">
      <dgm:prSet presAssocID="{D7523A48-2320-47FB-9886-CBE51264B83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A4F7C5A7-8306-4A8D-83B8-9A215FF21B0D}" type="pres">
      <dgm:prSet presAssocID="{9249B587-45A1-4D95-AC51-2EC3786720AE}" presName="vertFlow" presStyleCnt="0"/>
      <dgm:spPr/>
      <dgm:t>
        <a:bodyPr/>
        <a:lstStyle/>
        <a:p>
          <a:endParaRPr lang="es-CR"/>
        </a:p>
      </dgm:t>
    </dgm:pt>
    <dgm:pt modelId="{F396F026-BE97-44F2-85B7-D24398E722E9}" type="pres">
      <dgm:prSet presAssocID="{9249B587-45A1-4D95-AC51-2EC3786720AE}" presName="header" presStyleLbl="node1" presStyleIdx="0" presStyleCnt="2"/>
      <dgm:spPr/>
      <dgm:t>
        <a:bodyPr/>
        <a:lstStyle/>
        <a:p>
          <a:endParaRPr lang="es-CR"/>
        </a:p>
      </dgm:t>
    </dgm:pt>
    <dgm:pt modelId="{844CEF02-2121-4896-B90A-DC5D73E97C7E}" type="pres">
      <dgm:prSet presAssocID="{C5318ECC-C567-4C43-A844-F903B3E60FB8}" presName="parTrans" presStyleLbl="sibTrans2D1" presStyleIdx="0" presStyleCnt="4"/>
      <dgm:spPr/>
      <dgm:t>
        <a:bodyPr/>
        <a:lstStyle/>
        <a:p>
          <a:endParaRPr lang="es-CR"/>
        </a:p>
      </dgm:t>
    </dgm:pt>
    <dgm:pt modelId="{0E9A4F89-137C-4B78-806F-8ACB044B5CEF}" type="pres">
      <dgm:prSet presAssocID="{37CC0281-ABBA-4AEF-8596-947DF1DC2578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06018F0-E583-49C2-AC5B-0835236A4BBF}" type="pres">
      <dgm:prSet presAssocID="{549802FE-CBD6-414C-88B1-EA363B004759}" presName="sibTrans" presStyleLbl="sibTrans2D1" presStyleIdx="1" presStyleCnt="4"/>
      <dgm:spPr/>
      <dgm:t>
        <a:bodyPr/>
        <a:lstStyle/>
        <a:p>
          <a:endParaRPr lang="es-CR"/>
        </a:p>
      </dgm:t>
    </dgm:pt>
    <dgm:pt modelId="{72171DD2-4D48-4777-BE9A-5B280EEA51B7}" type="pres">
      <dgm:prSet presAssocID="{B16BE435-15BD-4CD4-B374-BB7CEF75A776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4F9C088-D63B-4ADE-993B-A3ADCEE446F1}" type="pres">
      <dgm:prSet presAssocID="{9249B587-45A1-4D95-AC51-2EC3786720AE}" presName="hSp" presStyleCnt="0"/>
      <dgm:spPr/>
      <dgm:t>
        <a:bodyPr/>
        <a:lstStyle/>
        <a:p>
          <a:endParaRPr lang="es-CR"/>
        </a:p>
      </dgm:t>
    </dgm:pt>
    <dgm:pt modelId="{C6DADE6B-2909-4485-9086-9539DFBADD90}" type="pres">
      <dgm:prSet presAssocID="{84FA049A-5859-42E8-8F88-B9C586F918C5}" presName="vertFlow" presStyleCnt="0"/>
      <dgm:spPr/>
      <dgm:t>
        <a:bodyPr/>
        <a:lstStyle/>
        <a:p>
          <a:endParaRPr lang="es-CR"/>
        </a:p>
      </dgm:t>
    </dgm:pt>
    <dgm:pt modelId="{AC39B455-B219-4F91-B400-12683A7B34E6}" type="pres">
      <dgm:prSet presAssocID="{84FA049A-5859-42E8-8F88-B9C586F918C5}" presName="header" presStyleLbl="node1" presStyleIdx="1" presStyleCnt="2"/>
      <dgm:spPr/>
      <dgm:t>
        <a:bodyPr/>
        <a:lstStyle/>
        <a:p>
          <a:endParaRPr lang="es-CR"/>
        </a:p>
      </dgm:t>
    </dgm:pt>
    <dgm:pt modelId="{64CADA56-9515-43F4-99CC-046C29DAD303}" type="pres">
      <dgm:prSet presAssocID="{AE283EEF-FCCF-4BDB-9E81-4F172206DB4C}" presName="parTrans" presStyleLbl="sibTrans2D1" presStyleIdx="2" presStyleCnt="4"/>
      <dgm:spPr/>
      <dgm:t>
        <a:bodyPr/>
        <a:lstStyle/>
        <a:p>
          <a:endParaRPr lang="es-CR"/>
        </a:p>
      </dgm:t>
    </dgm:pt>
    <dgm:pt modelId="{4C1F4C6E-72AC-4DD0-BD86-973785D31154}" type="pres">
      <dgm:prSet presAssocID="{18B456AE-2FF1-4355-8DD7-3F592F104FB1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6562110-9DA5-402A-A3B0-D2E10C4A4514}" type="pres">
      <dgm:prSet presAssocID="{FE53425D-C1F8-48C1-AA1E-ADA53CA725D6}" presName="sibTrans" presStyleLbl="sibTrans2D1" presStyleIdx="3" presStyleCnt="4"/>
      <dgm:spPr/>
      <dgm:t>
        <a:bodyPr/>
        <a:lstStyle/>
        <a:p>
          <a:endParaRPr lang="es-CR"/>
        </a:p>
      </dgm:t>
    </dgm:pt>
    <dgm:pt modelId="{B5F39DFC-55C1-4408-943D-E92755D3668D}" type="pres">
      <dgm:prSet presAssocID="{2B93F03E-16C9-4D5F-8330-502CA59369AC}" presName="child" presStyleLbl="alignAccFollowNode1" presStyleIdx="3" presStyleCnt="4" custLinFactNeighborX="3042" custLinFactNeighborY="44055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028FA520-1AB9-45A4-B2F3-C6C21DE501A7}" type="presOf" srcId="{37CC0281-ABBA-4AEF-8596-947DF1DC2578}" destId="{0E9A4F89-137C-4B78-806F-8ACB044B5CEF}" srcOrd="0" destOrd="0" presId="urn:microsoft.com/office/officeart/2005/8/layout/lProcess1"/>
    <dgm:cxn modelId="{B12413C1-3202-4146-ACDB-284FBD78E032}" type="presOf" srcId="{AE283EEF-FCCF-4BDB-9E81-4F172206DB4C}" destId="{64CADA56-9515-43F4-99CC-046C29DAD303}" srcOrd="0" destOrd="0" presId="urn:microsoft.com/office/officeart/2005/8/layout/lProcess1"/>
    <dgm:cxn modelId="{9DE4B1E3-AF16-43A1-9A82-AFE03E90C772}" type="presOf" srcId="{B16BE435-15BD-4CD4-B374-BB7CEF75A776}" destId="{72171DD2-4D48-4777-BE9A-5B280EEA51B7}" srcOrd="0" destOrd="0" presId="urn:microsoft.com/office/officeart/2005/8/layout/lProcess1"/>
    <dgm:cxn modelId="{8034F28D-373C-43FD-9A1F-53A9D4C0EF80}" srcId="{D7523A48-2320-47FB-9886-CBE51264B837}" destId="{9249B587-45A1-4D95-AC51-2EC3786720AE}" srcOrd="0" destOrd="0" parTransId="{1CE9B2BA-7B20-417E-A1DE-93BE694A2CA9}" sibTransId="{2FD4A10F-7B96-4077-88EE-79D1B8D632F5}"/>
    <dgm:cxn modelId="{BE979610-EBA5-486A-B7DF-4904202281B7}" srcId="{9249B587-45A1-4D95-AC51-2EC3786720AE}" destId="{37CC0281-ABBA-4AEF-8596-947DF1DC2578}" srcOrd="0" destOrd="0" parTransId="{C5318ECC-C567-4C43-A844-F903B3E60FB8}" sibTransId="{549802FE-CBD6-414C-88B1-EA363B004759}"/>
    <dgm:cxn modelId="{DFD826E3-2B44-4B28-A74D-53DED06A9BEA}" srcId="{84FA049A-5859-42E8-8F88-B9C586F918C5}" destId="{18B456AE-2FF1-4355-8DD7-3F592F104FB1}" srcOrd="0" destOrd="0" parTransId="{AE283EEF-FCCF-4BDB-9E81-4F172206DB4C}" sibTransId="{FE53425D-C1F8-48C1-AA1E-ADA53CA725D6}"/>
    <dgm:cxn modelId="{BE36F19F-5DAD-4CB4-AB62-09CBD9A13E7E}" type="presOf" srcId="{9249B587-45A1-4D95-AC51-2EC3786720AE}" destId="{F396F026-BE97-44F2-85B7-D24398E722E9}" srcOrd="0" destOrd="0" presId="urn:microsoft.com/office/officeart/2005/8/layout/lProcess1"/>
    <dgm:cxn modelId="{761E38AD-B7A8-4D4A-924E-D1355EB96445}" srcId="{9249B587-45A1-4D95-AC51-2EC3786720AE}" destId="{B16BE435-15BD-4CD4-B374-BB7CEF75A776}" srcOrd="1" destOrd="0" parTransId="{F502150D-6396-454F-AE85-4A11E4C72A88}" sibTransId="{04A392DF-F46F-44A4-A748-E402AA13AC9A}"/>
    <dgm:cxn modelId="{33922A06-B43E-43B0-AA2C-5950A3C7215D}" srcId="{84FA049A-5859-42E8-8F88-B9C586F918C5}" destId="{2B93F03E-16C9-4D5F-8330-502CA59369AC}" srcOrd="1" destOrd="0" parTransId="{AF8B9C6B-1CB0-4497-8468-07652FD73471}" sibTransId="{A8960302-2510-44B8-81BB-84B4876A1CBC}"/>
    <dgm:cxn modelId="{1B564BFA-F0F8-4856-AC27-83101B12AAF2}" srcId="{D7523A48-2320-47FB-9886-CBE51264B837}" destId="{84FA049A-5859-42E8-8F88-B9C586F918C5}" srcOrd="1" destOrd="0" parTransId="{0D55C175-2758-4083-A483-FA1676E093AB}" sibTransId="{D2E43B79-7375-4B7E-A00C-165CDDDF8C11}"/>
    <dgm:cxn modelId="{5D5CD453-D0A1-488A-B48F-9A0B9C74C3B6}" type="presOf" srcId="{D7523A48-2320-47FB-9886-CBE51264B837}" destId="{21511923-0CD1-4FDE-A9AA-70AB48B035A6}" srcOrd="0" destOrd="0" presId="urn:microsoft.com/office/officeart/2005/8/layout/lProcess1"/>
    <dgm:cxn modelId="{992700B4-5040-4B89-900B-797B45A777BF}" type="presOf" srcId="{C5318ECC-C567-4C43-A844-F903B3E60FB8}" destId="{844CEF02-2121-4896-B90A-DC5D73E97C7E}" srcOrd="0" destOrd="0" presId="urn:microsoft.com/office/officeart/2005/8/layout/lProcess1"/>
    <dgm:cxn modelId="{7D42F453-21CE-46A9-9812-52475D79467C}" type="presOf" srcId="{18B456AE-2FF1-4355-8DD7-3F592F104FB1}" destId="{4C1F4C6E-72AC-4DD0-BD86-973785D31154}" srcOrd="0" destOrd="0" presId="urn:microsoft.com/office/officeart/2005/8/layout/lProcess1"/>
    <dgm:cxn modelId="{2BCB4176-E5D3-49F9-B615-88662BBC79F9}" type="presOf" srcId="{549802FE-CBD6-414C-88B1-EA363B004759}" destId="{806018F0-E583-49C2-AC5B-0835236A4BBF}" srcOrd="0" destOrd="0" presId="urn:microsoft.com/office/officeart/2005/8/layout/lProcess1"/>
    <dgm:cxn modelId="{2CDFE8A7-E4A3-4626-8D0A-A239D521B250}" type="presOf" srcId="{84FA049A-5859-42E8-8F88-B9C586F918C5}" destId="{AC39B455-B219-4F91-B400-12683A7B34E6}" srcOrd="0" destOrd="0" presId="urn:microsoft.com/office/officeart/2005/8/layout/lProcess1"/>
    <dgm:cxn modelId="{2713FF2C-AD57-4BF3-8843-5E8C8349FAB0}" type="presOf" srcId="{2B93F03E-16C9-4D5F-8330-502CA59369AC}" destId="{B5F39DFC-55C1-4408-943D-E92755D3668D}" srcOrd="0" destOrd="0" presId="urn:microsoft.com/office/officeart/2005/8/layout/lProcess1"/>
    <dgm:cxn modelId="{864BEA4A-A1FE-43C8-BBAE-8CFD8F9A56FE}" type="presOf" srcId="{FE53425D-C1F8-48C1-AA1E-ADA53CA725D6}" destId="{C6562110-9DA5-402A-A3B0-D2E10C4A4514}" srcOrd="0" destOrd="0" presId="urn:microsoft.com/office/officeart/2005/8/layout/lProcess1"/>
    <dgm:cxn modelId="{BA3A7EA9-5669-4E59-9C0D-806D971994B8}" type="presParOf" srcId="{21511923-0CD1-4FDE-A9AA-70AB48B035A6}" destId="{A4F7C5A7-8306-4A8D-83B8-9A215FF21B0D}" srcOrd="0" destOrd="0" presId="urn:microsoft.com/office/officeart/2005/8/layout/lProcess1"/>
    <dgm:cxn modelId="{E3279561-F95D-4623-BFE2-A67636CA641D}" type="presParOf" srcId="{A4F7C5A7-8306-4A8D-83B8-9A215FF21B0D}" destId="{F396F026-BE97-44F2-85B7-D24398E722E9}" srcOrd="0" destOrd="0" presId="urn:microsoft.com/office/officeart/2005/8/layout/lProcess1"/>
    <dgm:cxn modelId="{E4CFAFB9-E6BE-4E99-8192-1EFC69720AD9}" type="presParOf" srcId="{A4F7C5A7-8306-4A8D-83B8-9A215FF21B0D}" destId="{844CEF02-2121-4896-B90A-DC5D73E97C7E}" srcOrd="1" destOrd="0" presId="urn:microsoft.com/office/officeart/2005/8/layout/lProcess1"/>
    <dgm:cxn modelId="{A29A13F4-31CA-43D8-BA76-4D0D275DA43D}" type="presParOf" srcId="{A4F7C5A7-8306-4A8D-83B8-9A215FF21B0D}" destId="{0E9A4F89-137C-4B78-806F-8ACB044B5CEF}" srcOrd="2" destOrd="0" presId="urn:microsoft.com/office/officeart/2005/8/layout/lProcess1"/>
    <dgm:cxn modelId="{02E4B028-C448-4634-984A-9C23217473FC}" type="presParOf" srcId="{A4F7C5A7-8306-4A8D-83B8-9A215FF21B0D}" destId="{806018F0-E583-49C2-AC5B-0835236A4BBF}" srcOrd="3" destOrd="0" presId="urn:microsoft.com/office/officeart/2005/8/layout/lProcess1"/>
    <dgm:cxn modelId="{3C0489A3-2F52-48EB-84E6-1F7FD2A1A363}" type="presParOf" srcId="{A4F7C5A7-8306-4A8D-83B8-9A215FF21B0D}" destId="{72171DD2-4D48-4777-BE9A-5B280EEA51B7}" srcOrd="4" destOrd="0" presId="urn:microsoft.com/office/officeart/2005/8/layout/lProcess1"/>
    <dgm:cxn modelId="{C3F43DEB-3376-49A3-B993-42C5C3EB620E}" type="presParOf" srcId="{21511923-0CD1-4FDE-A9AA-70AB48B035A6}" destId="{A4F9C088-D63B-4ADE-993B-A3ADCEE446F1}" srcOrd="1" destOrd="0" presId="urn:microsoft.com/office/officeart/2005/8/layout/lProcess1"/>
    <dgm:cxn modelId="{B41571E6-DC52-4BBA-9939-649B0F55CE17}" type="presParOf" srcId="{21511923-0CD1-4FDE-A9AA-70AB48B035A6}" destId="{C6DADE6B-2909-4485-9086-9539DFBADD90}" srcOrd="2" destOrd="0" presId="urn:microsoft.com/office/officeart/2005/8/layout/lProcess1"/>
    <dgm:cxn modelId="{6C76CB0E-5343-4DE9-91B1-7FC87206F05E}" type="presParOf" srcId="{C6DADE6B-2909-4485-9086-9539DFBADD90}" destId="{AC39B455-B219-4F91-B400-12683A7B34E6}" srcOrd="0" destOrd="0" presId="urn:microsoft.com/office/officeart/2005/8/layout/lProcess1"/>
    <dgm:cxn modelId="{84799B4C-3FF0-457B-964B-ABA2AB8C557A}" type="presParOf" srcId="{C6DADE6B-2909-4485-9086-9539DFBADD90}" destId="{64CADA56-9515-43F4-99CC-046C29DAD303}" srcOrd="1" destOrd="0" presId="urn:microsoft.com/office/officeart/2005/8/layout/lProcess1"/>
    <dgm:cxn modelId="{C5481C27-602E-4C66-8E33-D3EB84FB7D36}" type="presParOf" srcId="{C6DADE6B-2909-4485-9086-9539DFBADD90}" destId="{4C1F4C6E-72AC-4DD0-BD86-973785D31154}" srcOrd="2" destOrd="0" presId="urn:microsoft.com/office/officeart/2005/8/layout/lProcess1"/>
    <dgm:cxn modelId="{C0768DDA-2162-4A71-AF32-792F723D8BAB}" type="presParOf" srcId="{C6DADE6B-2909-4485-9086-9539DFBADD90}" destId="{C6562110-9DA5-402A-A3B0-D2E10C4A4514}" srcOrd="3" destOrd="0" presId="urn:microsoft.com/office/officeart/2005/8/layout/lProcess1"/>
    <dgm:cxn modelId="{381DFE7E-9DDC-4D29-949F-DA43837C1428}" type="presParOf" srcId="{C6DADE6B-2909-4485-9086-9539DFBADD90}" destId="{B5F39DFC-55C1-4408-943D-E92755D3668D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C501F0-1242-4928-A4D2-B7C06850C012}" type="doc">
      <dgm:prSet loTypeId="urn:microsoft.com/office/officeart/2005/8/layout/default#1" loCatId="list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3176009-BF8F-4EA0-A531-89F90EC65810}">
      <dgm:prSet phldrT="[Texto]" custT="1"/>
      <dgm:spPr/>
      <dgm:t>
        <a:bodyPr/>
        <a:lstStyle/>
        <a:p>
          <a:pPr algn="ctr"/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Educación Abierta</a:t>
          </a:r>
        </a:p>
        <a:p>
          <a:pPr algn="l"/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(Sedes, proyectos </a:t>
          </a:r>
          <a:r>
            <a:rPr lang="es-CR" sz="2000" b="0" smtClean="0">
              <a:latin typeface="Arial" panose="020B0604020202020204" pitchFamily="34" charset="0"/>
              <a:cs typeface="Arial" panose="020B0604020202020204" pitchFamily="34" charset="0"/>
            </a:rPr>
            <a:t>y empresaria </a:t>
          </a:r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e institucional)</a:t>
          </a:r>
          <a:endParaRPr lang="es-ES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pres?slideindex=1&amp;slidetitle="/>
          </dgm14:cNvPr>
        </a:ext>
      </dgm:extLst>
    </dgm:pt>
    <dgm:pt modelId="{7A5B91FE-5EE5-4201-BDC0-25E269BE60C8}" type="parTrans" cxnId="{FBBBF677-516B-48FE-92A6-DC2C955D8BDB}">
      <dgm:prSet/>
      <dgm:spPr/>
      <dgm:t>
        <a:bodyPr/>
        <a:lstStyle/>
        <a:p>
          <a:endParaRPr lang="es-ES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ABFD86-9BD6-412F-895F-38A6ED6AC271}" type="sibTrans" cxnId="{FBBBF677-516B-48FE-92A6-DC2C955D8BDB}">
      <dgm:prSet/>
      <dgm:spPr/>
      <dgm:t>
        <a:bodyPr/>
        <a:lstStyle/>
        <a:p>
          <a:endParaRPr lang="es-ES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C03D3B-B90B-4CD5-B1BD-7486EFB3E770}">
      <dgm:prSet phldrT="[Texto]" custT="1"/>
      <dgm:spPr/>
      <dgm:t>
        <a:bodyPr/>
        <a:lstStyle/>
        <a:p>
          <a:r>
            <a:rPr lang="es-CR" sz="2000" b="0" smtClean="0">
              <a:latin typeface="Arial" panose="020B0604020202020204" pitchFamily="34" charset="0"/>
              <a:cs typeface="Arial" panose="020B0604020202020204" pitchFamily="34" charset="0"/>
            </a:rPr>
            <a:t>CINDEA </a:t>
          </a:r>
          <a:endParaRPr lang="es-CR" sz="2000" b="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pres?slideindex=1&amp;slidetitle="/>
          </dgm14:cNvPr>
        </a:ext>
      </dgm:extLst>
    </dgm:pt>
    <dgm:pt modelId="{8B7F937C-862D-4827-8640-24CDFEE21E24}" type="parTrans" cxnId="{696AC777-1D25-4244-9B23-8F31B81BBD40}">
      <dgm:prSet/>
      <dgm:spPr/>
      <dgm:t>
        <a:bodyPr/>
        <a:lstStyle/>
        <a:p>
          <a:endParaRPr lang="es-ES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C031B3-57FE-4BC5-96D7-F6CB1C9B9A4C}" type="sibTrans" cxnId="{696AC777-1D25-4244-9B23-8F31B81BBD40}">
      <dgm:prSet/>
      <dgm:spPr/>
      <dgm:t>
        <a:bodyPr/>
        <a:lstStyle/>
        <a:p>
          <a:endParaRPr lang="es-ES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4C57A1-64E1-4D4E-B4FD-4CF136E9E682}">
      <dgm:prSet phldrT="[Texto]" custT="1"/>
      <dgm:spPr/>
      <dgm:t>
        <a:bodyPr/>
        <a:lstStyle/>
        <a:p>
          <a:r>
            <a:rPr lang="es-CR" sz="2000" b="0" smtClean="0">
              <a:latin typeface="Arial" panose="020B0604020202020204" pitchFamily="34" charset="0"/>
              <a:cs typeface="Arial" panose="020B0604020202020204" pitchFamily="34" charset="0"/>
            </a:rPr>
            <a:t>Colegios Nocturnos</a:t>
          </a:r>
          <a:endParaRPr lang="es-ES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pres?slideindex=1&amp;slidetitle="/>
          </dgm14:cNvPr>
        </a:ext>
      </dgm:extLst>
    </dgm:pt>
    <dgm:pt modelId="{76F63BF2-9F69-4F87-9696-F7207830D7BC}" type="parTrans" cxnId="{70658FC4-235C-4C7D-B614-20DAE424F5CF}">
      <dgm:prSet/>
      <dgm:spPr/>
      <dgm:t>
        <a:bodyPr/>
        <a:lstStyle/>
        <a:p>
          <a:endParaRPr lang="es-ES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FE9375-CCFD-499D-AA62-B0019F2E5CE4}" type="sibTrans" cxnId="{70658FC4-235C-4C7D-B614-20DAE424F5CF}">
      <dgm:prSet/>
      <dgm:spPr/>
      <dgm:t>
        <a:bodyPr/>
        <a:lstStyle/>
        <a:p>
          <a:endParaRPr lang="es-ES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61A1C0-BC29-4325-B731-18512532368F}">
      <dgm:prSet phldrT="[Texto]" custT="1"/>
      <dgm:spPr/>
      <dgm:t>
        <a:bodyPr/>
        <a:lstStyle/>
        <a:p>
          <a:r>
            <a:rPr lang="es-CR" sz="2000" b="0" smtClean="0">
              <a:latin typeface="Arial" panose="020B0604020202020204" pitchFamily="34" charset="0"/>
              <a:cs typeface="Arial" panose="020B0604020202020204" pitchFamily="34" charset="0"/>
            </a:rPr>
            <a:t>Escuelas Nocturnas</a:t>
          </a:r>
          <a:endParaRPr lang="es-ES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C24A14-C69D-4113-9697-C58D96E74BBB}" type="parTrans" cxnId="{8E1DAF03-70E8-4CA4-AF6C-21DB79F6F6CF}">
      <dgm:prSet/>
      <dgm:spPr/>
      <dgm:t>
        <a:bodyPr/>
        <a:lstStyle/>
        <a:p>
          <a:endParaRPr lang="es-ES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85329B-1447-46F5-8AFA-2E7D9814D950}" type="sibTrans" cxnId="{8E1DAF03-70E8-4CA4-AF6C-21DB79F6F6CF}">
      <dgm:prSet/>
      <dgm:spPr/>
      <dgm:t>
        <a:bodyPr/>
        <a:lstStyle/>
        <a:p>
          <a:endParaRPr lang="es-ES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34B6E6-5B41-40CA-A189-7273DF6F30B3}">
      <dgm:prSet phldrT="[Texto]" custT="1"/>
      <dgm:spPr/>
      <dgm:t>
        <a:bodyPr/>
        <a:lstStyle/>
        <a:p>
          <a:r>
            <a:rPr lang="es-CR" sz="2000" b="0" smtClean="0">
              <a:latin typeface="Arial" panose="020B0604020202020204" pitchFamily="34" charset="0"/>
              <a:cs typeface="Arial" panose="020B0604020202020204" pitchFamily="34" charset="0"/>
            </a:rPr>
            <a:t>IPEC </a:t>
          </a:r>
          <a:endParaRPr lang="es-ES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pres?slideindex=1&amp;slidetitle="/>
          </dgm14:cNvPr>
        </a:ext>
      </dgm:extLst>
    </dgm:pt>
    <dgm:pt modelId="{20BFEAEF-DA45-437D-A66D-67F8E2A564E1}" type="parTrans" cxnId="{B02BD00F-7815-4C1D-934A-92D95BFF0145}">
      <dgm:prSet/>
      <dgm:spPr/>
      <dgm:t>
        <a:bodyPr/>
        <a:lstStyle/>
        <a:p>
          <a:endParaRPr lang="es-CR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CF82E3-CEF1-4BFD-AA0C-B17B4E60B5FC}" type="sibTrans" cxnId="{B02BD00F-7815-4C1D-934A-92D95BFF0145}">
      <dgm:prSet/>
      <dgm:spPr/>
      <dgm:t>
        <a:bodyPr/>
        <a:lstStyle/>
        <a:p>
          <a:endParaRPr lang="es-CR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3EF6EF-DAF6-4B3B-9680-058025FCE817}">
      <dgm:prSet phldrT="[Texto]" custT="1"/>
      <dgm:spPr/>
      <dgm:t>
        <a:bodyPr/>
        <a:lstStyle/>
        <a:p>
          <a:r>
            <a:rPr lang="es-ES" sz="2000" b="0" smtClean="0">
              <a:latin typeface="Arial" panose="020B0604020202020204" pitchFamily="34" charset="0"/>
              <a:cs typeface="Arial" panose="020B0604020202020204" pitchFamily="34" charset="0"/>
            </a:rPr>
            <a:t>CONED</a:t>
          </a:r>
          <a:endParaRPr lang="es-ES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9198AF-5D5F-47F7-92B6-2FCF14019A96}" type="parTrans" cxnId="{76495815-ADA7-48C9-A37C-6B05025513DF}">
      <dgm:prSet/>
      <dgm:spPr/>
      <dgm:t>
        <a:bodyPr/>
        <a:lstStyle/>
        <a:p>
          <a:endParaRPr lang="es-CR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78E2D4-BEB1-47C4-828D-05C8F242EC43}" type="sibTrans" cxnId="{76495815-ADA7-48C9-A37C-6B05025513DF}">
      <dgm:prSet/>
      <dgm:spPr/>
      <dgm:t>
        <a:bodyPr/>
        <a:lstStyle/>
        <a:p>
          <a:endParaRPr lang="es-CR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2ECFE5-157C-44DF-868D-6CCB643805C3}" type="pres">
      <dgm:prSet presAssocID="{9FC501F0-1242-4928-A4D2-B7C06850C01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57A1457-62BE-4BBF-BEA3-78ED1ED66BF0}" type="pres">
      <dgm:prSet presAssocID="{B3176009-BF8F-4EA0-A531-89F90EC65810}" presName="node" presStyleLbl="node1" presStyleIdx="0" presStyleCnt="6" custScaleX="49390" custScaleY="38447" custLinFactNeighborX="6380" custLinFactNeighborY="59816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s-ES"/>
        </a:p>
      </dgm:t>
    </dgm:pt>
    <dgm:pt modelId="{A64C10C8-4DC3-4CC5-A551-425A87AE9F86}" type="pres">
      <dgm:prSet presAssocID="{4BABFD86-9BD6-412F-895F-38A6ED6AC271}" presName="sibTrans" presStyleCnt="0"/>
      <dgm:spPr/>
      <dgm:t>
        <a:bodyPr/>
        <a:lstStyle/>
        <a:p>
          <a:endParaRPr lang="es-ES"/>
        </a:p>
      </dgm:t>
    </dgm:pt>
    <dgm:pt modelId="{04497D1C-15EE-48B6-A5C3-BB3FC5A62F79}" type="pres">
      <dgm:prSet presAssocID="{7BC03D3B-B90B-4CD5-B1BD-7486EFB3E770}" presName="node" presStyleLbl="node1" presStyleIdx="1" presStyleCnt="6" custScaleX="37864" custScaleY="31809" custLinFactNeighborX="47996" custLinFactNeighborY="56497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s-ES"/>
        </a:p>
      </dgm:t>
    </dgm:pt>
    <dgm:pt modelId="{A47CC028-5C17-47FD-BADE-A621BD9405BD}" type="pres">
      <dgm:prSet presAssocID="{F6C031B3-57FE-4BC5-96D7-F6CB1C9B9A4C}" presName="sibTrans" presStyleCnt="0"/>
      <dgm:spPr/>
      <dgm:t>
        <a:bodyPr/>
        <a:lstStyle/>
        <a:p>
          <a:endParaRPr lang="es-ES"/>
        </a:p>
      </dgm:t>
    </dgm:pt>
    <dgm:pt modelId="{605F7CD5-DFC7-4845-AC9B-42DF9DB3436D}" type="pres">
      <dgm:prSet presAssocID="{584C57A1-64E1-4D4E-B4FD-4CF136E9E682}" presName="node" presStyleLbl="node1" presStyleIdx="2" presStyleCnt="6" custScaleX="44875" custScaleY="32236" custLinFactNeighborX="-45896" custLinFactNeighborY="26878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s-ES"/>
        </a:p>
      </dgm:t>
    </dgm:pt>
    <dgm:pt modelId="{E57B654B-7798-40F2-9A01-15C48F179638}" type="pres">
      <dgm:prSet presAssocID="{57FE9375-CCFD-499D-AA62-B0019F2E5CE4}" presName="sibTrans" presStyleCnt="0"/>
      <dgm:spPr/>
      <dgm:t>
        <a:bodyPr/>
        <a:lstStyle/>
        <a:p>
          <a:endParaRPr lang="es-ES"/>
        </a:p>
      </dgm:t>
    </dgm:pt>
    <dgm:pt modelId="{0EE8AA77-6975-4F24-8007-BBCF2B5AA5F7}" type="pres">
      <dgm:prSet presAssocID="{0A61A1C0-BC29-4325-B731-18512532368F}" presName="node" presStyleLbl="node1" presStyleIdx="3" presStyleCnt="6" custScaleX="37531" custScaleY="28686" custLinFactNeighborX="33973" custLinFactNeighborY="-76272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s-ES"/>
        </a:p>
      </dgm:t>
    </dgm:pt>
    <dgm:pt modelId="{87436BB8-A8B6-469E-8645-EF02927E3873}" type="pres">
      <dgm:prSet presAssocID="{8085329B-1447-46F5-8AFA-2E7D9814D950}" presName="sibTrans" presStyleCnt="0"/>
      <dgm:spPr/>
      <dgm:t>
        <a:bodyPr/>
        <a:lstStyle/>
        <a:p>
          <a:endParaRPr lang="es-CR"/>
        </a:p>
      </dgm:t>
    </dgm:pt>
    <dgm:pt modelId="{3A9ECB4E-23F2-41FB-BFCD-954C5BB6CA5E}" type="pres">
      <dgm:prSet presAssocID="{2B34B6E6-5B41-40CA-A189-7273DF6F30B3}" presName="node" presStyleLbl="node1" presStyleIdx="4" presStyleCnt="6" custScaleX="37864" custScaleY="27129" custLinFactNeighborX="-54588" custLinFactNeighborY="-38694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s-CR"/>
        </a:p>
      </dgm:t>
    </dgm:pt>
    <dgm:pt modelId="{B0E9F091-7E81-46E2-AD71-697ED4F8C92A}" type="pres">
      <dgm:prSet presAssocID="{87CF82E3-CEF1-4BFD-AA0C-B17B4E60B5FC}" presName="sibTrans" presStyleCnt="0"/>
      <dgm:spPr/>
      <dgm:t>
        <a:bodyPr/>
        <a:lstStyle/>
        <a:p>
          <a:endParaRPr lang="es-CR"/>
        </a:p>
      </dgm:t>
    </dgm:pt>
    <dgm:pt modelId="{28BED8F5-7EC9-49B2-BD8D-20D4420B4967}" type="pres">
      <dgm:prSet presAssocID="{D23EF6EF-DAF6-4B3B-9680-058025FCE817}" presName="node" presStyleLbl="node1" presStyleIdx="5" presStyleCnt="6" custScaleX="37531" custScaleY="28686" custLinFactNeighborX="2389" custLinFactNeighborY="-66648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s-CR"/>
        </a:p>
      </dgm:t>
    </dgm:pt>
  </dgm:ptLst>
  <dgm:cxnLst>
    <dgm:cxn modelId="{9EFC14F2-6E8B-4F78-B783-40F7EAC364D0}" type="presOf" srcId="{0A61A1C0-BC29-4325-B731-18512532368F}" destId="{0EE8AA77-6975-4F24-8007-BBCF2B5AA5F7}" srcOrd="0" destOrd="0" presId="urn:microsoft.com/office/officeart/2005/8/layout/default#1"/>
    <dgm:cxn modelId="{696AC777-1D25-4244-9B23-8F31B81BBD40}" srcId="{9FC501F0-1242-4928-A4D2-B7C06850C012}" destId="{7BC03D3B-B90B-4CD5-B1BD-7486EFB3E770}" srcOrd="1" destOrd="0" parTransId="{8B7F937C-862D-4827-8640-24CDFEE21E24}" sibTransId="{F6C031B3-57FE-4BC5-96D7-F6CB1C9B9A4C}"/>
    <dgm:cxn modelId="{70658FC4-235C-4C7D-B614-20DAE424F5CF}" srcId="{9FC501F0-1242-4928-A4D2-B7C06850C012}" destId="{584C57A1-64E1-4D4E-B4FD-4CF136E9E682}" srcOrd="2" destOrd="0" parTransId="{76F63BF2-9F69-4F87-9696-F7207830D7BC}" sibTransId="{57FE9375-CCFD-499D-AA62-B0019F2E5CE4}"/>
    <dgm:cxn modelId="{F93B7B9E-3580-4A9D-B32A-4CBDCD48BE91}" type="presOf" srcId="{D23EF6EF-DAF6-4B3B-9680-058025FCE817}" destId="{28BED8F5-7EC9-49B2-BD8D-20D4420B4967}" srcOrd="0" destOrd="0" presId="urn:microsoft.com/office/officeart/2005/8/layout/default#1"/>
    <dgm:cxn modelId="{8E1DAF03-70E8-4CA4-AF6C-21DB79F6F6CF}" srcId="{9FC501F0-1242-4928-A4D2-B7C06850C012}" destId="{0A61A1C0-BC29-4325-B731-18512532368F}" srcOrd="3" destOrd="0" parTransId="{FCC24A14-C69D-4113-9697-C58D96E74BBB}" sibTransId="{8085329B-1447-46F5-8AFA-2E7D9814D950}"/>
    <dgm:cxn modelId="{8CABF89D-F71A-462C-B353-A13EA07199B0}" type="presOf" srcId="{7BC03D3B-B90B-4CD5-B1BD-7486EFB3E770}" destId="{04497D1C-15EE-48B6-A5C3-BB3FC5A62F79}" srcOrd="0" destOrd="0" presId="urn:microsoft.com/office/officeart/2005/8/layout/default#1"/>
    <dgm:cxn modelId="{739AFAF4-3C18-42FE-B03A-3CB680912A88}" type="presOf" srcId="{584C57A1-64E1-4D4E-B4FD-4CF136E9E682}" destId="{605F7CD5-DFC7-4845-AC9B-42DF9DB3436D}" srcOrd="0" destOrd="0" presId="urn:microsoft.com/office/officeart/2005/8/layout/default#1"/>
    <dgm:cxn modelId="{FBBBF677-516B-48FE-92A6-DC2C955D8BDB}" srcId="{9FC501F0-1242-4928-A4D2-B7C06850C012}" destId="{B3176009-BF8F-4EA0-A531-89F90EC65810}" srcOrd="0" destOrd="0" parTransId="{7A5B91FE-5EE5-4201-BDC0-25E269BE60C8}" sibTransId="{4BABFD86-9BD6-412F-895F-38A6ED6AC271}"/>
    <dgm:cxn modelId="{21D8C642-E784-47F6-8620-33BBA1F44155}" type="presOf" srcId="{9FC501F0-1242-4928-A4D2-B7C06850C012}" destId="{F62ECFE5-157C-44DF-868D-6CCB643805C3}" srcOrd="0" destOrd="0" presId="urn:microsoft.com/office/officeart/2005/8/layout/default#1"/>
    <dgm:cxn modelId="{B02BD00F-7815-4C1D-934A-92D95BFF0145}" srcId="{9FC501F0-1242-4928-A4D2-B7C06850C012}" destId="{2B34B6E6-5B41-40CA-A189-7273DF6F30B3}" srcOrd="4" destOrd="0" parTransId="{20BFEAEF-DA45-437D-A66D-67F8E2A564E1}" sibTransId="{87CF82E3-CEF1-4BFD-AA0C-B17B4E60B5FC}"/>
    <dgm:cxn modelId="{5DA8322B-9683-4482-9C59-29515962ED15}" type="presOf" srcId="{2B34B6E6-5B41-40CA-A189-7273DF6F30B3}" destId="{3A9ECB4E-23F2-41FB-BFCD-954C5BB6CA5E}" srcOrd="0" destOrd="0" presId="urn:microsoft.com/office/officeart/2005/8/layout/default#1"/>
    <dgm:cxn modelId="{93FC2C0C-A0BF-450E-B1F2-8236AB3BF43A}" type="presOf" srcId="{B3176009-BF8F-4EA0-A531-89F90EC65810}" destId="{057A1457-62BE-4BBF-BEA3-78ED1ED66BF0}" srcOrd="0" destOrd="0" presId="urn:microsoft.com/office/officeart/2005/8/layout/default#1"/>
    <dgm:cxn modelId="{76495815-ADA7-48C9-A37C-6B05025513DF}" srcId="{9FC501F0-1242-4928-A4D2-B7C06850C012}" destId="{D23EF6EF-DAF6-4B3B-9680-058025FCE817}" srcOrd="5" destOrd="0" parTransId="{959198AF-5D5F-47F7-92B6-2FCF14019A96}" sibTransId="{CC78E2D4-BEB1-47C4-828D-05C8F242EC43}"/>
    <dgm:cxn modelId="{C54C05E3-94ED-4283-BA8D-3D1CE002F83A}" type="presParOf" srcId="{F62ECFE5-157C-44DF-868D-6CCB643805C3}" destId="{057A1457-62BE-4BBF-BEA3-78ED1ED66BF0}" srcOrd="0" destOrd="0" presId="urn:microsoft.com/office/officeart/2005/8/layout/default#1"/>
    <dgm:cxn modelId="{DF24AEA6-3C08-4333-BCF8-9AA09568F8E8}" type="presParOf" srcId="{F62ECFE5-157C-44DF-868D-6CCB643805C3}" destId="{A64C10C8-4DC3-4CC5-A551-425A87AE9F86}" srcOrd="1" destOrd="0" presId="urn:microsoft.com/office/officeart/2005/8/layout/default#1"/>
    <dgm:cxn modelId="{CC979DCF-E8CE-473F-B128-4764A6392DCE}" type="presParOf" srcId="{F62ECFE5-157C-44DF-868D-6CCB643805C3}" destId="{04497D1C-15EE-48B6-A5C3-BB3FC5A62F79}" srcOrd="2" destOrd="0" presId="urn:microsoft.com/office/officeart/2005/8/layout/default#1"/>
    <dgm:cxn modelId="{AE3789A9-8A73-4888-93B8-4D1099EA2E4F}" type="presParOf" srcId="{F62ECFE5-157C-44DF-868D-6CCB643805C3}" destId="{A47CC028-5C17-47FD-BADE-A621BD9405BD}" srcOrd="3" destOrd="0" presId="urn:microsoft.com/office/officeart/2005/8/layout/default#1"/>
    <dgm:cxn modelId="{4F7C65FB-CEEC-4EC5-875E-A7B84079C8C1}" type="presParOf" srcId="{F62ECFE5-157C-44DF-868D-6CCB643805C3}" destId="{605F7CD5-DFC7-4845-AC9B-42DF9DB3436D}" srcOrd="4" destOrd="0" presId="urn:microsoft.com/office/officeart/2005/8/layout/default#1"/>
    <dgm:cxn modelId="{C1337647-E955-4EE1-95F1-5EABE7EFCB31}" type="presParOf" srcId="{F62ECFE5-157C-44DF-868D-6CCB643805C3}" destId="{E57B654B-7798-40F2-9A01-15C48F179638}" srcOrd="5" destOrd="0" presId="urn:microsoft.com/office/officeart/2005/8/layout/default#1"/>
    <dgm:cxn modelId="{5D35A5E7-B718-43F4-835C-52E930BA1BD2}" type="presParOf" srcId="{F62ECFE5-157C-44DF-868D-6CCB643805C3}" destId="{0EE8AA77-6975-4F24-8007-BBCF2B5AA5F7}" srcOrd="6" destOrd="0" presId="urn:microsoft.com/office/officeart/2005/8/layout/default#1"/>
    <dgm:cxn modelId="{B72FCBB9-60E8-4994-BA69-9F066259392E}" type="presParOf" srcId="{F62ECFE5-157C-44DF-868D-6CCB643805C3}" destId="{87436BB8-A8B6-469E-8645-EF02927E3873}" srcOrd="7" destOrd="0" presId="urn:microsoft.com/office/officeart/2005/8/layout/default#1"/>
    <dgm:cxn modelId="{A93A2968-BDC8-44E1-855F-85BFFD78DB3C}" type="presParOf" srcId="{F62ECFE5-157C-44DF-868D-6CCB643805C3}" destId="{3A9ECB4E-23F2-41FB-BFCD-954C5BB6CA5E}" srcOrd="8" destOrd="0" presId="urn:microsoft.com/office/officeart/2005/8/layout/default#1"/>
    <dgm:cxn modelId="{0E548862-07F4-4F10-9A9C-840C3ACC05FD}" type="presParOf" srcId="{F62ECFE5-157C-44DF-868D-6CCB643805C3}" destId="{B0E9F091-7E81-46E2-AD71-697ED4F8C92A}" srcOrd="9" destOrd="0" presId="urn:microsoft.com/office/officeart/2005/8/layout/default#1"/>
    <dgm:cxn modelId="{33761397-FB78-4CA5-B56A-A1E798C26FF8}" type="presParOf" srcId="{F62ECFE5-157C-44DF-868D-6CCB643805C3}" destId="{28BED8F5-7EC9-49B2-BD8D-20D4420B4967}" srcOrd="10" destOrd="0" presId="urn:microsoft.com/office/officeart/2005/8/layout/default#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FAD00C-2532-447E-AAAA-00D2C12F86A2}" type="doc">
      <dgm:prSet loTypeId="urn:microsoft.com/office/officeart/2005/8/layout/hierarchy2" loCatId="hierarchy" qsTypeId="urn:microsoft.com/office/officeart/2005/8/quickstyle/simple3" qsCatId="simple" csTypeId="urn:microsoft.com/office/officeart/2005/8/colors/accent0_2" csCatId="mainScheme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s-ES"/>
        </a:p>
      </dgm:t>
    </dgm:pt>
    <dgm:pt modelId="{BC0DE3AD-6EFB-4EC6-91DF-B8EC2198797D}">
      <dgm:prSet phldrT="[Texto]"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C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Oferta Convencional</a:t>
          </a:r>
          <a:endParaRPr lang="es-E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F68862-26EC-44BB-9D4C-EC2E437E015A}" type="parTrans" cxnId="{6D883D7D-E0C4-4F5C-9889-27F19040253E}">
      <dgm:prSet/>
      <dgm:spPr/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ABE360-A43D-49AD-A8B9-607D25A5CE5A}" type="sibTrans" cxnId="{6D883D7D-E0C4-4F5C-9889-27F19040253E}">
      <dgm:prSet/>
      <dgm:spPr/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E292B2-86B2-4936-A5AE-802F3B6D72BB}">
      <dgm:prSet phldrT="[Texto]"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Primer Nivel</a:t>
          </a:r>
        </a:p>
      </dgm:t>
    </dgm:pt>
    <dgm:pt modelId="{8929AEE9-8174-457A-9BFE-1E605887A182}" type="parTrans" cxnId="{DB389FEC-85C6-4449-8E67-4AFC21C93414}">
      <dgm:prSet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FFA0A4-C4D6-4CA3-89F8-E6CA73E43513}" type="sibTrans" cxnId="{DB389FEC-85C6-4449-8E67-4AFC21C93414}">
      <dgm:prSet/>
      <dgm:spPr/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3590E0-BB6E-479E-AC6B-87A1C6A2E5AA}">
      <dgm:prSet phldrT="[Texto]"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Tercer Nivel</a:t>
          </a:r>
        </a:p>
      </dgm:t>
    </dgm:pt>
    <dgm:pt modelId="{6C4190C7-F5DA-4D3D-BC7B-5D674F7AD896}" type="parTrans" cxnId="{D93F6F95-54B9-460D-822A-FD3D6D44B49C}">
      <dgm:prSet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2726A0-A6F6-4892-AB29-933BC73CC9DD}" type="sibTrans" cxnId="{D93F6F95-54B9-460D-822A-FD3D6D44B49C}">
      <dgm:prSet/>
      <dgm:spPr/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87594A-2BDA-4082-A163-476371BD7C2B}">
      <dgm:prSet phldrT="[Texto]"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Rama</a:t>
          </a:r>
        </a:p>
        <a:p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Académica</a:t>
          </a:r>
          <a:endParaRPr lang="es-ES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506D7A-1326-4EF4-BEEE-789A62DE0817}" type="parTrans" cxnId="{D2974F63-C6A8-4448-B90B-73949DB539D5}">
      <dgm:prSet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22C36B-BBEF-41F1-9F8D-2BC558217FD5}" type="sibTrans" cxnId="{D2974F63-C6A8-4448-B90B-73949DB539D5}">
      <dgm:prSet/>
      <dgm:spPr/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02BA68-AF30-4D43-83D8-C239AF5BF80B}">
      <dgm:prSet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Segundo Nivel</a:t>
          </a:r>
        </a:p>
      </dgm:t>
    </dgm:pt>
    <dgm:pt modelId="{76B578FE-399D-4B1E-8852-FBBD15BC409D}" type="parTrans" cxnId="{7049631A-14A9-4312-9F18-6630316222E5}">
      <dgm:prSet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1A5CDE-74ED-46C2-8EBE-7E043F6F5087}" type="sibTrans" cxnId="{7049631A-14A9-4312-9F18-6630316222E5}">
      <dgm:prSet/>
      <dgm:spPr/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190967-00BC-4732-B200-B69253880F70}">
      <dgm:prSet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Rama Técnica</a:t>
          </a:r>
          <a:endParaRPr lang="es-ES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B504EC-8FBE-4702-8A3F-0B1CFD212195}" type="parTrans" cxnId="{BEC49E31-CE05-4882-A5D8-F521120F9C32}">
      <dgm:prSet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48EDD3-F1E5-46EC-99E0-16DFB6FC0947}" type="sibTrans" cxnId="{BEC49E31-CE05-4882-A5D8-F521120F9C32}">
      <dgm:prSet/>
      <dgm:spPr/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8EEECC-C13F-43DD-AEFD-2304AB8A324B}">
      <dgm:prSet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CR" sz="2000" b="0" dirty="0" smtClean="0">
              <a:latin typeface="Arial" panose="020B0604020202020204" pitchFamily="34" charset="0"/>
              <a:cs typeface="Arial" panose="020B0604020202020204" pitchFamily="34" charset="0"/>
            </a:rPr>
            <a:t>Rama Artística</a:t>
          </a:r>
          <a:endParaRPr lang="es-ES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108AE4-DCF1-4FB6-B264-5CC2E4F767F0}" type="parTrans" cxnId="{947D3031-BA98-4E33-A4F9-386DB27B5984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7BD4F6-B363-4F33-B333-115EFA946A96}" type="sibTrans" cxnId="{947D3031-BA98-4E33-A4F9-386DB27B5984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461B9E-438B-4274-AF19-57C245FD7184}">
      <dgm:prSet phldrT="[Texto]" custT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C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Oferta Emergente</a:t>
          </a:r>
          <a:endParaRPr lang="es-E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CE0341-735D-414F-A416-AB35B4282934}" type="parTrans" cxnId="{AEBA67EA-C480-4F13-BC94-1D9239964911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78A159-E6D8-4A80-820C-8A5CE3DA2BC7}" type="sibTrans" cxnId="{AEBA67EA-C480-4F13-BC94-1D9239964911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0F1C74-2E11-484B-924C-A35118538ECF}" type="pres">
      <dgm:prSet presAssocID="{43FAD00C-2532-447E-AAAA-00D2C12F86A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26BB00A-D3B0-4A76-94F8-D8E2D11754E6}" type="pres">
      <dgm:prSet presAssocID="{BC0DE3AD-6EFB-4EC6-91DF-B8EC2198797D}" presName="root1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67C2F25E-EDEA-4A8D-BA7B-F3B778FA06BB}" type="pres">
      <dgm:prSet presAssocID="{BC0DE3AD-6EFB-4EC6-91DF-B8EC2198797D}" presName="LevelOneTextNode" presStyleLbl="node0" presStyleIdx="0" presStyleCnt="3" custScaleX="150728" custScaleY="162443" custLinFactNeighborX="285" custLinFactNeighborY="9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321025-959B-4C6A-8FB2-55794622BFE7}" type="pres">
      <dgm:prSet presAssocID="{BC0DE3AD-6EFB-4EC6-91DF-B8EC2198797D}" presName="level2hierChild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41858160-2C97-4830-9C4D-02C138FB6417}" type="pres">
      <dgm:prSet presAssocID="{8929AEE9-8174-457A-9BFE-1E605887A182}" presName="conn2-1" presStyleLbl="parChTrans1D2" presStyleIdx="0" presStyleCnt="3"/>
      <dgm:spPr/>
      <dgm:t>
        <a:bodyPr/>
        <a:lstStyle/>
        <a:p>
          <a:endParaRPr lang="es-ES"/>
        </a:p>
      </dgm:t>
    </dgm:pt>
    <dgm:pt modelId="{F354DF0E-AE4A-46FA-9565-7EFC4FBD9940}" type="pres">
      <dgm:prSet presAssocID="{8929AEE9-8174-457A-9BFE-1E605887A182}" presName="connTx" presStyleLbl="parChTrans1D2" presStyleIdx="0" presStyleCnt="3"/>
      <dgm:spPr/>
      <dgm:t>
        <a:bodyPr/>
        <a:lstStyle/>
        <a:p>
          <a:endParaRPr lang="es-ES"/>
        </a:p>
      </dgm:t>
    </dgm:pt>
    <dgm:pt modelId="{6E5D3799-998C-465A-A2C8-F473819883A3}" type="pres">
      <dgm:prSet presAssocID="{43E292B2-86B2-4936-A5AE-802F3B6D72BB}" presName="root2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40C77FBB-316D-4B21-BF56-871239E8A5BB}" type="pres">
      <dgm:prSet presAssocID="{43E292B2-86B2-4936-A5AE-802F3B6D72BB}" presName="LevelTwoTextNode" presStyleLbl="node2" presStyleIdx="0" presStyleCnt="3" custScaleX="1077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2D1A14A-0C3A-405E-92D5-18185ECC15AA}" type="pres">
      <dgm:prSet presAssocID="{43E292B2-86B2-4936-A5AE-802F3B6D72BB}" presName="level3hierChild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379943C1-F038-43AD-B0DA-DB6A46003F0D}" type="pres">
      <dgm:prSet presAssocID="{76B578FE-399D-4B1E-8852-FBBD15BC409D}" presName="conn2-1" presStyleLbl="parChTrans1D2" presStyleIdx="1" presStyleCnt="3"/>
      <dgm:spPr/>
      <dgm:t>
        <a:bodyPr/>
        <a:lstStyle/>
        <a:p>
          <a:endParaRPr lang="es-ES"/>
        </a:p>
      </dgm:t>
    </dgm:pt>
    <dgm:pt modelId="{0580A2D8-F319-4552-A0BB-FAFF851AF3C8}" type="pres">
      <dgm:prSet presAssocID="{76B578FE-399D-4B1E-8852-FBBD15BC409D}" presName="connTx" presStyleLbl="parChTrans1D2" presStyleIdx="1" presStyleCnt="3"/>
      <dgm:spPr/>
      <dgm:t>
        <a:bodyPr/>
        <a:lstStyle/>
        <a:p>
          <a:endParaRPr lang="es-ES"/>
        </a:p>
      </dgm:t>
    </dgm:pt>
    <dgm:pt modelId="{20AAEEF9-7C96-40F2-A5BD-3130D33BCB30}" type="pres">
      <dgm:prSet presAssocID="{DB02BA68-AF30-4D43-83D8-C239AF5BF80B}" presName="root2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1F223DA3-B3C9-4EEF-847E-FD824700C1EE}" type="pres">
      <dgm:prSet presAssocID="{DB02BA68-AF30-4D43-83D8-C239AF5BF80B}" presName="LevelTwoTextNode" presStyleLbl="node2" presStyleIdx="1" presStyleCnt="3" custScaleX="107547" custLinFactNeighborX="115" custLinFactNeighborY="-14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B80DE7-2960-4744-AE18-C7DA2079AE2B}" type="pres">
      <dgm:prSet presAssocID="{DB02BA68-AF30-4D43-83D8-C239AF5BF80B}" presName="level3hierChild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EB2FFE99-EF4D-4D72-93FD-4635341339A6}" type="pres">
      <dgm:prSet presAssocID="{6C4190C7-F5DA-4D3D-BC7B-5D674F7AD896}" presName="conn2-1" presStyleLbl="parChTrans1D2" presStyleIdx="2" presStyleCnt="3"/>
      <dgm:spPr/>
      <dgm:t>
        <a:bodyPr/>
        <a:lstStyle/>
        <a:p>
          <a:endParaRPr lang="es-ES"/>
        </a:p>
      </dgm:t>
    </dgm:pt>
    <dgm:pt modelId="{789C8043-05A1-4397-8B43-61F473814629}" type="pres">
      <dgm:prSet presAssocID="{6C4190C7-F5DA-4D3D-BC7B-5D674F7AD896}" presName="connTx" presStyleLbl="parChTrans1D2" presStyleIdx="2" presStyleCnt="3"/>
      <dgm:spPr/>
      <dgm:t>
        <a:bodyPr/>
        <a:lstStyle/>
        <a:p>
          <a:endParaRPr lang="es-ES"/>
        </a:p>
      </dgm:t>
    </dgm:pt>
    <dgm:pt modelId="{683B7074-F12E-4065-86EE-E0F4D2FFCBD6}" type="pres">
      <dgm:prSet presAssocID="{DF3590E0-BB6E-479E-AC6B-87A1C6A2E5AA}" presName="root2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FE850200-4F1C-4434-B7FF-A17637041202}" type="pres">
      <dgm:prSet presAssocID="{DF3590E0-BB6E-479E-AC6B-87A1C6A2E5AA}" presName="LevelTwoTextNode" presStyleLbl="node2" presStyleIdx="2" presStyleCnt="3" custScaleX="110345" custScaleY="1062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9CCBAC2-39E7-46FE-AAC9-355631EC9F12}" type="pres">
      <dgm:prSet presAssocID="{DF3590E0-BB6E-479E-AC6B-87A1C6A2E5AA}" presName="level3hierChild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73779A85-5F6D-4149-848D-20692F7AF335}" type="pres">
      <dgm:prSet presAssocID="{A0506D7A-1326-4EF4-BEEE-789A62DE0817}" presName="conn2-1" presStyleLbl="parChTrans1D3" presStyleIdx="0" presStyleCnt="2"/>
      <dgm:spPr/>
      <dgm:t>
        <a:bodyPr/>
        <a:lstStyle/>
        <a:p>
          <a:endParaRPr lang="es-ES"/>
        </a:p>
      </dgm:t>
    </dgm:pt>
    <dgm:pt modelId="{CAD934C4-91A3-4DCC-BE08-E83269A4F5D1}" type="pres">
      <dgm:prSet presAssocID="{A0506D7A-1326-4EF4-BEEE-789A62DE0817}" presName="connTx" presStyleLbl="parChTrans1D3" presStyleIdx="0" presStyleCnt="2"/>
      <dgm:spPr/>
      <dgm:t>
        <a:bodyPr/>
        <a:lstStyle/>
        <a:p>
          <a:endParaRPr lang="es-ES"/>
        </a:p>
      </dgm:t>
    </dgm:pt>
    <dgm:pt modelId="{B5F607FC-7AD4-4BEE-88FF-3FB1BDBF0C93}" type="pres">
      <dgm:prSet presAssocID="{E787594A-2BDA-4082-A163-476371BD7C2B}" presName="root2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A54A7D54-EA56-4D31-A2E7-D958E8B58819}" type="pres">
      <dgm:prSet presAssocID="{E787594A-2BDA-4082-A163-476371BD7C2B}" presName="LevelTwoTextNode" presStyleLbl="node3" presStyleIdx="0" presStyleCnt="2" custLinFactNeighborX="-23630" custLinFactNeighborY="-671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6BA341F-C037-4C65-9044-9E80002006E1}" type="pres">
      <dgm:prSet presAssocID="{E787594A-2BDA-4082-A163-476371BD7C2B}" presName="level3hierChild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AEE36BD5-8AAE-459E-B508-F0512A6A903C}" type="pres">
      <dgm:prSet presAssocID="{6AB504EC-8FBE-4702-8A3F-0B1CFD212195}" presName="conn2-1" presStyleLbl="parChTrans1D3" presStyleIdx="1" presStyleCnt="2"/>
      <dgm:spPr/>
      <dgm:t>
        <a:bodyPr/>
        <a:lstStyle/>
        <a:p>
          <a:endParaRPr lang="es-ES"/>
        </a:p>
      </dgm:t>
    </dgm:pt>
    <dgm:pt modelId="{4034205C-A50B-4793-8526-0DB8B3BF8F9C}" type="pres">
      <dgm:prSet presAssocID="{6AB504EC-8FBE-4702-8A3F-0B1CFD212195}" presName="connTx" presStyleLbl="parChTrans1D3" presStyleIdx="1" presStyleCnt="2"/>
      <dgm:spPr/>
      <dgm:t>
        <a:bodyPr/>
        <a:lstStyle/>
        <a:p>
          <a:endParaRPr lang="es-ES"/>
        </a:p>
      </dgm:t>
    </dgm:pt>
    <dgm:pt modelId="{7FA974AA-D605-426B-842B-F9453BC8D48D}" type="pres">
      <dgm:prSet presAssocID="{8B190967-00BC-4732-B200-B69253880F70}" presName="root2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B729BC08-584D-45EB-B54B-8E0BB74FC808}" type="pres">
      <dgm:prSet presAssocID="{8B190967-00BC-4732-B200-B69253880F70}" presName="LevelTwoTextNode" presStyleLbl="node3" presStyleIdx="1" presStyleCnt="2" custLinFactNeighborX="-23935" custLinFactNeighborY="-584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0576D99-CCC2-4A8A-832A-CD9430B6B078}" type="pres">
      <dgm:prSet presAssocID="{8B190967-00BC-4732-B200-B69253880F70}" presName="level3hierChild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0939FA46-5EB6-4CBB-911C-B754E74010E0}" type="pres">
      <dgm:prSet presAssocID="{B98EEECC-C13F-43DD-AEFD-2304AB8A324B}" presName="root1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A1130B8B-0906-47A9-951D-A751C8209093}" type="pres">
      <dgm:prSet presAssocID="{B98EEECC-C13F-43DD-AEFD-2304AB8A324B}" presName="LevelOneTextNode" presStyleLbl="node0" presStyleIdx="1" presStyleCnt="3" custScaleX="96018" custLinFactX="121002" custLinFactNeighborX="200000" custLinFactNeighborY="87828">
        <dgm:presLayoutVars>
          <dgm:chPref val="3"/>
        </dgm:presLayoutVars>
      </dgm:prSet>
      <dgm:spPr/>
      <dgm:t>
        <a:bodyPr/>
        <a:lstStyle/>
        <a:p>
          <a:endParaRPr lang="es-CR"/>
        </a:p>
      </dgm:t>
    </dgm:pt>
    <dgm:pt modelId="{E19B9EC3-BC32-4DDA-9CF8-86650AB40DEC}" type="pres">
      <dgm:prSet presAssocID="{B98EEECC-C13F-43DD-AEFD-2304AB8A324B}" presName="level2hierChild" presStyleCnt="0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CR"/>
        </a:p>
      </dgm:t>
    </dgm:pt>
    <dgm:pt modelId="{8246C207-3F5E-4F31-9724-4AA654357EFD}" type="pres">
      <dgm:prSet presAssocID="{60461B9E-438B-4274-AF19-57C245FD7184}" presName="root1" presStyleCnt="0"/>
      <dgm:spPr/>
      <dgm:t>
        <a:bodyPr/>
        <a:lstStyle/>
        <a:p>
          <a:endParaRPr lang="es-CR"/>
        </a:p>
      </dgm:t>
    </dgm:pt>
    <dgm:pt modelId="{A038736D-1AFB-4577-9986-DE3B4B89FB3B}" type="pres">
      <dgm:prSet presAssocID="{60461B9E-438B-4274-AF19-57C245FD7184}" presName="LevelOneTextNode" presStyleLbl="node0" presStyleIdx="2" presStyleCnt="3" custScaleX="150728" custScaleY="162443" custLinFactNeighborX="-3579" custLinFactNeighborY="-35026">
        <dgm:presLayoutVars>
          <dgm:chPref val="3"/>
        </dgm:presLayoutVars>
      </dgm:prSet>
      <dgm:spPr/>
      <dgm:t>
        <a:bodyPr/>
        <a:lstStyle/>
        <a:p>
          <a:endParaRPr lang="es-CR"/>
        </a:p>
      </dgm:t>
    </dgm:pt>
    <dgm:pt modelId="{1C91B2DF-8336-430B-BEAF-FD851A55F886}" type="pres">
      <dgm:prSet presAssocID="{60461B9E-438B-4274-AF19-57C245FD7184}" presName="level2hierChild" presStyleCnt="0"/>
      <dgm:spPr/>
      <dgm:t>
        <a:bodyPr/>
        <a:lstStyle/>
        <a:p>
          <a:endParaRPr lang="es-CR"/>
        </a:p>
      </dgm:t>
    </dgm:pt>
  </dgm:ptLst>
  <dgm:cxnLst>
    <dgm:cxn modelId="{3A2DA273-A6FB-4CAD-A1C1-3F836D3C2CA9}" type="presOf" srcId="{A0506D7A-1326-4EF4-BEEE-789A62DE0817}" destId="{73779A85-5F6D-4149-848D-20692F7AF335}" srcOrd="0" destOrd="0" presId="urn:microsoft.com/office/officeart/2005/8/layout/hierarchy2"/>
    <dgm:cxn modelId="{78467C43-29FF-49FC-9AA4-F42355264D81}" type="presOf" srcId="{76B578FE-399D-4B1E-8852-FBBD15BC409D}" destId="{0580A2D8-F319-4552-A0BB-FAFF851AF3C8}" srcOrd="1" destOrd="0" presId="urn:microsoft.com/office/officeart/2005/8/layout/hierarchy2"/>
    <dgm:cxn modelId="{F22BF292-9C3D-43E5-9C56-82D94EF12CF7}" type="presOf" srcId="{6AB504EC-8FBE-4702-8A3F-0B1CFD212195}" destId="{4034205C-A50B-4793-8526-0DB8B3BF8F9C}" srcOrd="1" destOrd="0" presId="urn:microsoft.com/office/officeart/2005/8/layout/hierarchy2"/>
    <dgm:cxn modelId="{D2974F63-C6A8-4448-B90B-73949DB539D5}" srcId="{DF3590E0-BB6E-479E-AC6B-87A1C6A2E5AA}" destId="{E787594A-2BDA-4082-A163-476371BD7C2B}" srcOrd="0" destOrd="0" parTransId="{A0506D7A-1326-4EF4-BEEE-789A62DE0817}" sibTransId="{F022C36B-BBEF-41F1-9F8D-2BC558217FD5}"/>
    <dgm:cxn modelId="{D37E1D46-A3D6-4120-8AFA-C99AA535B040}" type="presOf" srcId="{60461B9E-438B-4274-AF19-57C245FD7184}" destId="{A038736D-1AFB-4577-9986-DE3B4B89FB3B}" srcOrd="0" destOrd="0" presId="urn:microsoft.com/office/officeart/2005/8/layout/hierarchy2"/>
    <dgm:cxn modelId="{C41687AE-3B3E-4F74-8B49-9A11031EC3B3}" type="presOf" srcId="{8929AEE9-8174-457A-9BFE-1E605887A182}" destId="{41858160-2C97-4830-9C4D-02C138FB6417}" srcOrd="0" destOrd="0" presId="urn:microsoft.com/office/officeart/2005/8/layout/hierarchy2"/>
    <dgm:cxn modelId="{D93F6F95-54B9-460D-822A-FD3D6D44B49C}" srcId="{BC0DE3AD-6EFB-4EC6-91DF-B8EC2198797D}" destId="{DF3590E0-BB6E-479E-AC6B-87A1C6A2E5AA}" srcOrd="2" destOrd="0" parTransId="{6C4190C7-F5DA-4D3D-BC7B-5D674F7AD896}" sibTransId="{EB2726A0-A6F6-4892-AB29-933BC73CC9DD}"/>
    <dgm:cxn modelId="{2A7EEFCE-5620-4164-8360-78EC3EB701AB}" type="presOf" srcId="{43FAD00C-2532-447E-AAAA-00D2C12F86A2}" destId="{820F1C74-2E11-484B-924C-A35118538ECF}" srcOrd="0" destOrd="0" presId="urn:microsoft.com/office/officeart/2005/8/layout/hierarchy2"/>
    <dgm:cxn modelId="{F81D231C-8DB2-4BCB-B8D5-BC596C40F871}" type="presOf" srcId="{6C4190C7-F5DA-4D3D-BC7B-5D674F7AD896}" destId="{EB2FFE99-EF4D-4D72-93FD-4635341339A6}" srcOrd="0" destOrd="0" presId="urn:microsoft.com/office/officeart/2005/8/layout/hierarchy2"/>
    <dgm:cxn modelId="{A650DDB8-FB99-48EB-8D3F-5C4EECEB94CC}" type="presOf" srcId="{6AB504EC-8FBE-4702-8A3F-0B1CFD212195}" destId="{AEE36BD5-8AAE-459E-B508-F0512A6A903C}" srcOrd="0" destOrd="0" presId="urn:microsoft.com/office/officeart/2005/8/layout/hierarchy2"/>
    <dgm:cxn modelId="{1A49CB0D-B89C-4922-A6CA-F4C873CD8148}" type="presOf" srcId="{8929AEE9-8174-457A-9BFE-1E605887A182}" destId="{F354DF0E-AE4A-46FA-9565-7EFC4FBD9940}" srcOrd="1" destOrd="0" presId="urn:microsoft.com/office/officeart/2005/8/layout/hierarchy2"/>
    <dgm:cxn modelId="{E526C378-DEBD-49E9-B3FC-866012E67816}" type="presOf" srcId="{BC0DE3AD-6EFB-4EC6-91DF-B8EC2198797D}" destId="{67C2F25E-EDEA-4A8D-BA7B-F3B778FA06BB}" srcOrd="0" destOrd="0" presId="urn:microsoft.com/office/officeart/2005/8/layout/hierarchy2"/>
    <dgm:cxn modelId="{6D883D7D-E0C4-4F5C-9889-27F19040253E}" srcId="{43FAD00C-2532-447E-AAAA-00D2C12F86A2}" destId="{BC0DE3AD-6EFB-4EC6-91DF-B8EC2198797D}" srcOrd="0" destOrd="0" parTransId="{48F68862-26EC-44BB-9D4C-EC2E437E015A}" sibTransId="{19ABE360-A43D-49AD-A8B9-607D25A5CE5A}"/>
    <dgm:cxn modelId="{06C34D36-41A3-45F6-B2DB-CBB381209D79}" type="presOf" srcId="{DF3590E0-BB6E-479E-AC6B-87A1C6A2E5AA}" destId="{FE850200-4F1C-4434-B7FF-A17637041202}" srcOrd="0" destOrd="0" presId="urn:microsoft.com/office/officeart/2005/8/layout/hierarchy2"/>
    <dgm:cxn modelId="{AEBA67EA-C480-4F13-BC94-1D9239964911}" srcId="{43FAD00C-2532-447E-AAAA-00D2C12F86A2}" destId="{60461B9E-438B-4274-AF19-57C245FD7184}" srcOrd="2" destOrd="0" parTransId="{21CE0341-735D-414F-A416-AB35B4282934}" sibTransId="{A378A159-E6D8-4A80-820C-8A5CE3DA2BC7}"/>
    <dgm:cxn modelId="{6F6A5818-98F4-4ECC-9893-616BC47A74BD}" type="presOf" srcId="{E787594A-2BDA-4082-A163-476371BD7C2B}" destId="{A54A7D54-EA56-4D31-A2E7-D958E8B58819}" srcOrd="0" destOrd="0" presId="urn:microsoft.com/office/officeart/2005/8/layout/hierarchy2"/>
    <dgm:cxn modelId="{C7563189-5FE2-4563-91C6-008AF47AD152}" type="presOf" srcId="{B98EEECC-C13F-43DD-AEFD-2304AB8A324B}" destId="{A1130B8B-0906-47A9-951D-A751C8209093}" srcOrd="0" destOrd="0" presId="urn:microsoft.com/office/officeart/2005/8/layout/hierarchy2"/>
    <dgm:cxn modelId="{B0F41004-ABC0-4124-93A2-64A6A80FB02F}" type="presOf" srcId="{76B578FE-399D-4B1E-8852-FBBD15BC409D}" destId="{379943C1-F038-43AD-B0DA-DB6A46003F0D}" srcOrd="0" destOrd="0" presId="urn:microsoft.com/office/officeart/2005/8/layout/hierarchy2"/>
    <dgm:cxn modelId="{BEC49E31-CE05-4882-A5D8-F521120F9C32}" srcId="{DF3590E0-BB6E-479E-AC6B-87A1C6A2E5AA}" destId="{8B190967-00BC-4732-B200-B69253880F70}" srcOrd="1" destOrd="0" parTransId="{6AB504EC-8FBE-4702-8A3F-0B1CFD212195}" sibTransId="{7748EDD3-F1E5-46EC-99E0-16DFB6FC0947}"/>
    <dgm:cxn modelId="{E8EEC89B-1B88-4090-ADF1-ECEFF22ED102}" type="presOf" srcId="{43E292B2-86B2-4936-A5AE-802F3B6D72BB}" destId="{40C77FBB-316D-4B21-BF56-871239E8A5BB}" srcOrd="0" destOrd="0" presId="urn:microsoft.com/office/officeart/2005/8/layout/hierarchy2"/>
    <dgm:cxn modelId="{DB389FEC-85C6-4449-8E67-4AFC21C93414}" srcId="{BC0DE3AD-6EFB-4EC6-91DF-B8EC2198797D}" destId="{43E292B2-86B2-4936-A5AE-802F3B6D72BB}" srcOrd="0" destOrd="0" parTransId="{8929AEE9-8174-457A-9BFE-1E605887A182}" sibTransId="{D2FFA0A4-C4D6-4CA3-89F8-E6CA73E43513}"/>
    <dgm:cxn modelId="{7049631A-14A9-4312-9F18-6630316222E5}" srcId="{BC0DE3AD-6EFB-4EC6-91DF-B8EC2198797D}" destId="{DB02BA68-AF30-4D43-83D8-C239AF5BF80B}" srcOrd="1" destOrd="0" parTransId="{76B578FE-399D-4B1E-8852-FBBD15BC409D}" sibTransId="{0F1A5CDE-74ED-46C2-8EBE-7E043F6F5087}"/>
    <dgm:cxn modelId="{947D3031-BA98-4E33-A4F9-386DB27B5984}" srcId="{43FAD00C-2532-447E-AAAA-00D2C12F86A2}" destId="{B98EEECC-C13F-43DD-AEFD-2304AB8A324B}" srcOrd="1" destOrd="0" parTransId="{25108AE4-DCF1-4FB6-B264-5CC2E4F767F0}" sibTransId="{0B7BD4F6-B363-4F33-B333-115EFA946A96}"/>
    <dgm:cxn modelId="{B836BD40-FA3C-4579-9776-25ED80B22105}" type="presOf" srcId="{DB02BA68-AF30-4D43-83D8-C239AF5BF80B}" destId="{1F223DA3-B3C9-4EEF-847E-FD824700C1EE}" srcOrd="0" destOrd="0" presId="urn:microsoft.com/office/officeart/2005/8/layout/hierarchy2"/>
    <dgm:cxn modelId="{52AEA416-4ADD-490F-B06C-9DAEA36E773E}" type="presOf" srcId="{A0506D7A-1326-4EF4-BEEE-789A62DE0817}" destId="{CAD934C4-91A3-4DCC-BE08-E83269A4F5D1}" srcOrd="1" destOrd="0" presId="urn:microsoft.com/office/officeart/2005/8/layout/hierarchy2"/>
    <dgm:cxn modelId="{639016C0-884C-4985-A43A-EAB959E8F4F6}" type="presOf" srcId="{6C4190C7-F5DA-4D3D-BC7B-5D674F7AD896}" destId="{789C8043-05A1-4397-8B43-61F473814629}" srcOrd="1" destOrd="0" presId="urn:microsoft.com/office/officeart/2005/8/layout/hierarchy2"/>
    <dgm:cxn modelId="{78FDE68C-E65D-47EC-A975-D054815150A4}" type="presOf" srcId="{8B190967-00BC-4732-B200-B69253880F70}" destId="{B729BC08-584D-45EB-B54B-8E0BB74FC808}" srcOrd="0" destOrd="0" presId="urn:microsoft.com/office/officeart/2005/8/layout/hierarchy2"/>
    <dgm:cxn modelId="{735A93FA-7C90-497D-B75B-E70E30ADDAA8}" type="presParOf" srcId="{820F1C74-2E11-484B-924C-A35118538ECF}" destId="{E26BB00A-D3B0-4A76-94F8-D8E2D11754E6}" srcOrd="0" destOrd="0" presId="urn:microsoft.com/office/officeart/2005/8/layout/hierarchy2"/>
    <dgm:cxn modelId="{F551EFB2-ED2E-426E-934C-5FABA369BE19}" type="presParOf" srcId="{E26BB00A-D3B0-4A76-94F8-D8E2D11754E6}" destId="{67C2F25E-EDEA-4A8D-BA7B-F3B778FA06BB}" srcOrd="0" destOrd="0" presId="urn:microsoft.com/office/officeart/2005/8/layout/hierarchy2"/>
    <dgm:cxn modelId="{D8410950-E2B9-4D57-9289-44146C7A8DC3}" type="presParOf" srcId="{E26BB00A-D3B0-4A76-94F8-D8E2D11754E6}" destId="{0B321025-959B-4C6A-8FB2-55794622BFE7}" srcOrd="1" destOrd="0" presId="urn:microsoft.com/office/officeart/2005/8/layout/hierarchy2"/>
    <dgm:cxn modelId="{EDCCA1F2-1866-49AE-AC0C-A4E631256E84}" type="presParOf" srcId="{0B321025-959B-4C6A-8FB2-55794622BFE7}" destId="{41858160-2C97-4830-9C4D-02C138FB6417}" srcOrd="0" destOrd="0" presId="urn:microsoft.com/office/officeart/2005/8/layout/hierarchy2"/>
    <dgm:cxn modelId="{7A9013AC-C3AA-497D-9000-25CCFC687534}" type="presParOf" srcId="{41858160-2C97-4830-9C4D-02C138FB6417}" destId="{F354DF0E-AE4A-46FA-9565-7EFC4FBD9940}" srcOrd="0" destOrd="0" presId="urn:microsoft.com/office/officeart/2005/8/layout/hierarchy2"/>
    <dgm:cxn modelId="{FE8E8139-7CC4-4F44-8D79-C62BBFEBFFBA}" type="presParOf" srcId="{0B321025-959B-4C6A-8FB2-55794622BFE7}" destId="{6E5D3799-998C-465A-A2C8-F473819883A3}" srcOrd="1" destOrd="0" presId="urn:microsoft.com/office/officeart/2005/8/layout/hierarchy2"/>
    <dgm:cxn modelId="{D4364B17-0C7A-4149-B062-433A93A99145}" type="presParOf" srcId="{6E5D3799-998C-465A-A2C8-F473819883A3}" destId="{40C77FBB-316D-4B21-BF56-871239E8A5BB}" srcOrd="0" destOrd="0" presId="urn:microsoft.com/office/officeart/2005/8/layout/hierarchy2"/>
    <dgm:cxn modelId="{E3560ED3-3774-4B9E-91CA-5A8E06D1F6D5}" type="presParOf" srcId="{6E5D3799-998C-465A-A2C8-F473819883A3}" destId="{42D1A14A-0C3A-405E-92D5-18185ECC15AA}" srcOrd="1" destOrd="0" presId="urn:microsoft.com/office/officeart/2005/8/layout/hierarchy2"/>
    <dgm:cxn modelId="{99147F5C-4DD3-40DB-96B6-F60B3A6DEA93}" type="presParOf" srcId="{0B321025-959B-4C6A-8FB2-55794622BFE7}" destId="{379943C1-F038-43AD-B0DA-DB6A46003F0D}" srcOrd="2" destOrd="0" presId="urn:microsoft.com/office/officeart/2005/8/layout/hierarchy2"/>
    <dgm:cxn modelId="{28F6D846-9374-4527-94EC-FF8B7ABD460C}" type="presParOf" srcId="{379943C1-F038-43AD-B0DA-DB6A46003F0D}" destId="{0580A2D8-F319-4552-A0BB-FAFF851AF3C8}" srcOrd="0" destOrd="0" presId="urn:microsoft.com/office/officeart/2005/8/layout/hierarchy2"/>
    <dgm:cxn modelId="{5CE0A1B6-72B0-4E2B-ACAD-08B74F38B3B6}" type="presParOf" srcId="{0B321025-959B-4C6A-8FB2-55794622BFE7}" destId="{20AAEEF9-7C96-40F2-A5BD-3130D33BCB30}" srcOrd="3" destOrd="0" presId="urn:microsoft.com/office/officeart/2005/8/layout/hierarchy2"/>
    <dgm:cxn modelId="{EF19ADBF-76B5-4E85-946B-00CB37AE5920}" type="presParOf" srcId="{20AAEEF9-7C96-40F2-A5BD-3130D33BCB30}" destId="{1F223DA3-B3C9-4EEF-847E-FD824700C1EE}" srcOrd="0" destOrd="0" presId="urn:microsoft.com/office/officeart/2005/8/layout/hierarchy2"/>
    <dgm:cxn modelId="{D8947992-2960-4C53-89FF-155F6D6E2ADA}" type="presParOf" srcId="{20AAEEF9-7C96-40F2-A5BD-3130D33BCB30}" destId="{FAB80DE7-2960-4744-AE18-C7DA2079AE2B}" srcOrd="1" destOrd="0" presId="urn:microsoft.com/office/officeart/2005/8/layout/hierarchy2"/>
    <dgm:cxn modelId="{4AB8FF0A-1B52-4877-ABCF-9D351D1F461D}" type="presParOf" srcId="{0B321025-959B-4C6A-8FB2-55794622BFE7}" destId="{EB2FFE99-EF4D-4D72-93FD-4635341339A6}" srcOrd="4" destOrd="0" presId="urn:microsoft.com/office/officeart/2005/8/layout/hierarchy2"/>
    <dgm:cxn modelId="{2589AEC8-7AD2-4AC0-A483-936420B499A6}" type="presParOf" srcId="{EB2FFE99-EF4D-4D72-93FD-4635341339A6}" destId="{789C8043-05A1-4397-8B43-61F473814629}" srcOrd="0" destOrd="0" presId="urn:microsoft.com/office/officeart/2005/8/layout/hierarchy2"/>
    <dgm:cxn modelId="{DCC6413A-6897-4FCD-95D0-1E7B246D327C}" type="presParOf" srcId="{0B321025-959B-4C6A-8FB2-55794622BFE7}" destId="{683B7074-F12E-4065-86EE-E0F4D2FFCBD6}" srcOrd="5" destOrd="0" presId="urn:microsoft.com/office/officeart/2005/8/layout/hierarchy2"/>
    <dgm:cxn modelId="{607C3E16-2E0B-422D-9A20-A17CE219BDD3}" type="presParOf" srcId="{683B7074-F12E-4065-86EE-E0F4D2FFCBD6}" destId="{FE850200-4F1C-4434-B7FF-A17637041202}" srcOrd="0" destOrd="0" presId="urn:microsoft.com/office/officeart/2005/8/layout/hierarchy2"/>
    <dgm:cxn modelId="{B9E0612A-ED16-48C4-A493-7CEB6B6D607F}" type="presParOf" srcId="{683B7074-F12E-4065-86EE-E0F4D2FFCBD6}" destId="{69CCBAC2-39E7-46FE-AAC9-355631EC9F12}" srcOrd="1" destOrd="0" presId="urn:microsoft.com/office/officeart/2005/8/layout/hierarchy2"/>
    <dgm:cxn modelId="{0E2ABCFD-BAA6-4A61-871A-69435ED07869}" type="presParOf" srcId="{69CCBAC2-39E7-46FE-AAC9-355631EC9F12}" destId="{73779A85-5F6D-4149-848D-20692F7AF335}" srcOrd="0" destOrd="0" presId="urn:microsoft.com/office/officeart/2005/8/layout/hierarchy2"/>
    <dgm:cxn modelId="{843C7C46-AD4D-45F2-96B1-A6C3F8332173}" type="presParOf" srcId="{73779A85-5F6D-4149-848D-20692F7AF335}" destId="{CAD934C4-91A3-4DCC-BE08-E83269A4F5D1}" srcOrd="0" destOrd="0" presId="urn:microsoft.com/office/officeart/2005/8/layout/hierarchy2"/>
    <dgm:cxn modelId="{BF4028F6-0670-4E2A-8A98-1427F7D068C9}" type="presParOf" srcId="{69CCBAC2-39E7-46FE-AAC9-355631EC9F12}" destId="{B5F607FC-7AD4-4BEE-88FF-3FB1BDBF0C93}" srcOrd="1" destOrd="0" presId="urn:microsoft.com/office/officeart/2005/8/layout/hierarchy2"/>
    <dgm:cxn modelId="{8023B2F7-1CAE-4D83-8F91-C326820706A5}" type="presParOf" srcId="{B5F607FC-7AD4-4BEE-88FF-3FB1BDBF0C93}" destId="{A54A7D54-EA56-4D31-A2E7-D958E8B58819}" srcOrd="0" destOrd="0" presId="urn:microsoft.com/office/officeart/2005/8/layout/hierarchy2"/>
    <dgm:cxn modelId="{430276C2-BF1B-47E6-8B8B-F94985E0D9A4}" type="presParOf" srcId="{B5F607FC-7AD4-4BEE-88FF-3FB1BDBF0C93}" destId="{F6BA341F-C037-4C65-9044-9E80002006E1}" srcOrd="1" destOrd="0" presId="urn:microsoft.com/office/officeart/2005/8/layout/hierarchy2"/>
    <dgm:cxn modelId="{FFE29E09-3187-4AD8-984B-32636C16CA6F}" type="presParOf" srcId="{69CCBAC2-39E7-46FE-AAC9-355631EC9F12}" destId="{AEE36BD5-8AAE-459E-B508-F0512A6A903C}" srcOrd="2" destOrd="0" presId="urn:microsoft.com/office/officeart/2005/8/layout/hierarchy2"/>
    <dgm:cxn modelId="{A0FB75E3-94A7-42B1-9E0D-A7764DA7171E}" type="presParOf" srcId="{AEE36BD5-8AAE-459E-B508-F0512A6A903C}" destId="{4034205C-A50B-4793-8526-0DB8B3BF8F9C}" srcOrd="0" destOrd="0" presId="urn:microsoft.com/office/officeart/2005/8/layout/hierarchy2"/>
    <dgm:cxn modelId="{09DFAB2F-631C-481A-AF1A-B152A544200E}" type="presParOf" srcId="{69CCBAC2-39E7-46FE-AAC9-355631EC9F12}" destId="{7FA974AA-D605-426B-842B-F9453BC8D48D}" srcOrd="3" destOrd="0" presId="urn:microsoft.com/office/officeart/2005/8/layout/hierarchy2"/>
    <dgm:cxn modelId="{C925B548-C981-4CA1-AD82-E85746C07060}" type="presParOf" srcId="{7FA974AA-D605-426B-842B-F9453BC8D48D}" destId="{B729BC08-584D-45EB-B54B-8E0BB74FC808}" srcOrd="0" destOrd="0" presId="urn:microsoft.com/office/officeart/2005/8/layout/hierarchy2"/>
    <dgm:cxn modelId="{FC693B56-7C2D-4A75-AC78-0DFDC8056B30}" type="presParOf" srcId="{7FA974AA-D605-426B-842B-F9453BC8D48D}" destId="{50576D99-CCC2-4A8A-832A-CD9430B6B078}" srcOrd="1" destOrd="0" presId="urn:microsoft.com/office/officeart/2005/8/layout/hierarchy2"/>
    <dgm:cxn modelId="{F60EA69C-4EE3-4CB5-B270-B43966ED81BE}" type="presParOf" srcId="{820F1C74-2E11-484B-924C-A35118538ECF}" destId="{0939FA46-5EB6-4CBB-911C-B754E74010E0}" srcOrd="1" destOrd="0" presId="urn:microsoft.com/office/officeart/2005/8/layout/hierarchy2"/>
    <dgm:cxn modelId="{3FCFBC03-BD90-4B27-8DA9-EA18192EF5EF}" type="presParOf" srcId="{0939FA46-5EB6-4CBB-911C-B754E74010E0}" destId="{A1130B8B-0906-47A9-951D-A751C8209093}" srcOrd="0" destOrd="0" presId="urn:microsoft.com/office/officeart/2005/8/layout/hierarchy2"/>
    <dgm:cxn modelId="{90626856-1AF0-409A-A159-D699E8918C6E}" type="presParOf" srcId="{0939FA46-5EB6-4CBB-911C-B754E74010E0}" destId="{E19B9EC3-BC32-4DDA-9CF8-86650AB40DEC}" srcOrd="1" destOrd="0" presId="urn:microsoft.com/office/officeart/2005/8/layout/hierarchy2"/>
    <dgm:cxn modelId="{C3FF7757-5670-4DEE-9368-CCD2C1F593FA}" type="presParOf" srcId="{820F1C74-2E11-484B-924C-A35118538ECF}" destId="{8246C207-3F5E-4F31-9724-4AA654357EFD}" srcOrd="2" destOrd="0" presId="urn:microsoft.com/office/officeart/2005/8/layout/hierarchy2"/>
    <dgm:cxn modelId="{13AF2B87-2255-4340-8776-CE737B28984C}" type="presParOf" srcId="{8246C207-3F5E-4F31-9724-4AA654357EFD}" destId="{A038736D-1AFB-4577-9986-DE3B4B89FB3B}" srcOrd="0" destOrd="0" presId="urn:microsoft.com/office/officeart/2005/8/layout/hierarchy2"/>
    <dgm:cxn modelId="{E0DE420E-51C7-427F-A493-843A3ED0D802}" type="presParOf" srcId="{8246C207-3F5E-4F31-9724-4AA654357EFD}" destId="{1C91B2DF-8336-430B-BEAF-FD851A55F88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0BBCA3-A1E2-4FB9-A65A-4FC06D6FDE51}" type="doc">
      <dgm:prSet loTypeId="urn:microsoft.com/office/officeart/2005/8/layout/list1" loCatId="list" qsTypeId="urn:microsoft.com/office/officeart/2005/8/quickstyle/3d2" qsCatId="3D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1BB75F70-519E-4237-AD5A-93CC7BE7406F}">
      <dgm:prSet phldrT="[Texto]" custT="1"/>
      <dgm:spPr/>
      <dgm:t>
        <a:bodyPr/>
        <a:lstStyle/>
        <a:p>
          <a:pPr algn="ctr"/>
          <a:r>
            <a:rPr lang="es-CR" sz="2000" dirty="0" smtClean="0">
              <a:latin typeface="Calibri" panose="020F0502020204030204" pitchFamily="34" charset="0"/>
            </a:rPr>
            <a:t>Tercer Ciclo de la Educación General Básica</a:t>
          </a:r>
          <a:endParaRPr lang="es-ES" sz="2000" dirty="0">
            <a:latin typeface="Calibri" panose="020F0502020204030204" pitchFamily="34" charset="0"/>
          </a:endParaRPr>
        </a:p>
      </dgm:t>
    </dgm:pt>
    <dgm:pt modelId="{D026B174-932D-4BB7-B690-C55BF02F4E5C}" type="parTrans" cxnId="{DC23EDE4-2EB6-472B-AC1B-B4C6DA3EDB4B}">
      <dgm:prSet/>
      <dgm:spPr/>
      <dgm:t>
        <a:bodyPr/>
        <a:lstStyle/>
        <a:p>
          <a:pPr algn="ctr"/>
          <a:endParaRPr lang="es-ES" sz="3200">
            <a:latin typeface="Comic Sans MS" pitchFamily="66" charset="0"/>
          </a:endParaRPr>
        </a:p>
      </dgm:t>
    </dgm:pt>
    <dgm:pt modelId="{580C3689-E615-4377-8910-A4DA5CBA9ECB}" type="sibTrans" cxnId="{DC23EDE4-2EB6-472B-AC1B-B4C6DA3EDB4B}">
      <dgm:prSet/>
      <dgm:spPr/>
      <dgm:t>
        <a:bodyPr/>
        <a:lstStyle/>
        <a:p>
          <a:pPr algn="ctr"/>
          <a:endParaRPr lang="es-ES" sz="3200">
            <a:latin typeface="Comic Sans MS" pitchFamily="66" charset="0"/>
          </a:endParaRPr>
        </a:p>
      </dgm:t>
    </dgm:pt>
    <dgm:pt modelId="{D89E65A4-C257-42FE-8556-E6FFF339935E}">
      <dgm:prSet phldrT="[Texto]" custT="1"/>
      <dgm:spPr/>
      <dgm:t>
        <a:bodyPr/>
        <a:lstStyle/>
        <a:p>
          <a:pPr algn="ctr"/>
          <a:r>
            <a:rPr lang="es-CR" sz="2000" dirty="0" smtClean="0">
              <a:latin typeface="Calibri" panose="020F0502020204030204" pitchFamily="34" charset="0"/>
            </a:rPr>
            <a:t>Educación Diversificada</a:t>
          </a:r>
          <a:endParaRPr lang="es-ES" sz="2000" dirty="0">
            <a:latin typeface="Calibri" panose="020F0502020204030204" pitchFamily="34" charset="0"/>
          </a:endParaRPr>
        </a:p>
      </dgm:t>
    </dgm:pt>
    <dgm:pt modelId="{E39FEDCC-C879-436C-86F6-252DC7E61C1A}" type="parTrans" cxnId="{095B578E-83FD-4862-8034-892467343D8D}">
      <dgm:prSet/>
      <dgm:spPr/>
      <dgm:t>
        <a:bodyPr/>
        <a:lstStyle/>
        <a:p>
          <a:pPr algn="ctr"/>
          <a:endParaRPr lang="es-ES" sz="3200">
            <a:latin typeface="Comic Sans MS" pitchFamily="66" charset="0"/>
          </a:endParaRPr>
        </a:p>
      </dgm:t>
    </dgm:pt>
    <dgm:pt modelId="{5EDA805B-8A39-4047-A350-212AFE0C07F1}" type="sibTrans" cxnId="{095B578E-83FD-4862-8034-892467343D8D}">
      <dgm:prSet/>
      <dgm:spPr/>
      <dgm:t>
        <a:bodyPr/>
        <a:lstStyle/>
        <a:p>
          <a:pPr algn="ctr"/>
          <a:endParaRPr lang="es-ES" sz="3200">
            <a:latin typeface="Comic Sans MS" pitchFamily="66" charset="0"/>
          </a:endParaRPr>
        </a:p>
      </dgm:t>
    </dgm:pt>
    <dgm:pt modelId="{019C567D-67D3-47FB-A848-8089BDF67ABF}" type="pres">
      <dgm:prSet presAssocID="{010BBCA3-A1E2-4FB9-A65A-4FC06D6FDE5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662DB4B-B67C-46C8-AB3C-A1B581EAAB8D}" type="pres">
      <dgm:prSet presAssocID="{1BB75F70-519E-4237-AD5A-93CC7BE7406F}" presName="parentLin" presStyleCnt="0"/>
      <dgm:spPr/>
      <dgm:t>
        <a:bodyPr/>
        <a:lstStyle/>
        <a:p>
          <a:endParaRPr lang="es-CR"/>
        </a:p>
      </dgm:t>
    </dgm:pt>
    <dgm:pt modelId="{BDFDAB95-36F3-4753-9C70-1EC51D5B2851}" type="pres">
      <dgm:prSet presAssocID="{1BB75F70-519E-4237-AD5A-93CC7BE7406F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CB042193-1697-4C56-B8A9-F4F7D6B6BC7B}" type="pres">
      <dgm:prSet presAssocID="{1BB75F70-519E-4237-AD5A-93CC7BE7406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0BB705-A227-442E-86F5-92A9F54BEAF7}" type="pres">
      <dgm:prSet presAssocID="{1BB75F70-519E-4237-AD5A-93CC7BE7406F}" presName="negativeSpace" presStyleCnt="0"/>
      <dgm:spPr/>
      <dgm:t>
        <a:bodyPr/>
        <a:lstStyle/>
        <a:p>
          <a:endParaRPr lang="es-CR"/>
        </a:p>
      </dgm:t>
    </dgm:pt>
    <dgm:pt modelId="{67D09E10-9FCF-4DE8-B6F5-70C1D8FE6B07}" type="pres">
      <dgm:prSet presAssocID="{1BB75F70-519E-4237-AD5A-93CC7BE7406F}" presName="childText" presStyleLbl="conFgAcc1" presStyleIdx="0" presStyleCnt="2">
        <dgm:presLayoutVars>
          <dgm:bulletEnabled val="1"/>
        </dgm:presLayoutVars>
      </dgm:prSet>
      <dgm:spPr>
        <a:prstGeom prst="uturnArrow">
          <a:avLst/>
        </a:prstGeom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coolSlant"/>
          <a:contourClr>
            <a:schemeClr val="bg1"/>
          </a:contourClr>
        </a:sp3d>
      </dgm:spPr>
      <dgm:t>
        <a:bodyPr/>
        <a:lstStyle/>
        <a:p>
          <a:endParaRPr lang="es-CR"/>
        </a:p>
      </dgm:t>
    </dgm:pt>
    <dgm:pt modelId="{3CBF8A3D-EEA3-4E58-BEF5-6CB6D8BB7C6D}" type="pres">
      <dgm:prSet presAssocID="{580C3689-E615-4377-8910-A4DA5CBA9ECB}" presName="spaceBetweenRectangles" presStyleCnt="0"/>
      <dgm:spPr/>
      <dgm:t>
        <a:bodyPr/>
        <a:lstStyle/>
        <a:p>
          <a:endParaRPr lang="es-CR"/>
        </a:p>
      </dgm:t>
    </dgm:pt>
    <dgm:pt modelId="{AC38A9F4-BB95-49A0-BAD7-B057AD5AF614}" type="pres">
      <dgm:prSet presAssocID="{D89E65A4-C257-42FE-8556-E6FFF339935E}" presName="parentLin" presStyleCnt="0"/>
      <dgm:spPr/>
      <dgm:t>
        <a:bodyPr/>
        <a:lstStyle/>
        <a:p>
          <a:endParaRPr lang="es-CR"/>
        </a:p>
      </dgm:t>
    </dgm:pt>
    <dgm:pt modelId="{82AAFAD1-B380-424B-9D9E-D3C39C4F0C66}" type="pres">
      <dgm:prSet presAssocID="{D89E65A4-C257-42FE-8556-E6FFF339935E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3D7A779E-A578-411E-A827-E0801E88A002}" type="pres">
      <dgm:prSet presAssocID="{D89E65A4-C257-42FE-8556-E6FFF339935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904294-68F5-4305-8F17-14D96C049754}" type="pres">
      <dgm:prSet presAssocID="{D89E65A4-C257-42FE-8556-E6FFF339935E}" presName="negativeSpace" presStyleCnt="0"/>
      <dgm:spPr/>
      <dgm:t>
        <a:bodyPr/>
        <a:lstStyle/>
        <a:p>
          <a:endParaRPr lang="es-CR"/>
        </a:p>
      </dgm:t>
    </dgm:pt>
    <dgm:pt modelId="{A43F0509-54C9-40C2-9099-C86047C58366}" type="pres">
      <dgm:prSet presAssocID="{D89E65A4-C257-42FE-8556-E6FFF339935E}" presName="childText" presStyleLbl="conFgAcc1" presStyleIdx="1" presStyleCnt="2">
        <dgm:presLayoutVars>
          <dgm:bulletEnabled val="1"/>
        </dgm:presLayoutVars>
      </dgm:prSet>
      <dgm:spPr>
        <a:prstGeom prst="uturnArrow">
          <a:avLst/>
        </a:prstGeom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coolSlant"/>
          <a:contourClr>
            <a:schemeClr val="bg1"/>
          </a:contourClr>
        </a:sp3d>
      </dgm:spPr>
      <dgm:t>
        <a:bodyPr/>
        <a:lstStyle/>
        <a:p>
          <a:endParaRPr lang="es-CR"/>
        </a:p>
      </dgm:t>
    </dgm:pt>
  </dgm:ptLst>
  <dgm:cxnLst>
    <dgm:cxn modelId="{E23A3E37-F759-4C55-8EAE-A5693EDE6BE5}" type="presOf" srcId="{1BB75F70-519E-4237-AD5A-93CC7BE7406F}" destId="{CB042193-1697-4C56-B8A9-F4F7D6B6BC7B}" srcOrd="1" destOrd="0" presId="urn:microsoft.com/office/officeart/2005/8/layout/list1"/>
    <dgm:cxn modelId="{67A6D25C-2B18-440F-8C4D-EADD4B9FC9EA}" type="presOf" srcId="{1BB75F70-519E-4237-AD5A-93CC7BE7406F}" destId="{BDFDAB95-36F3-4753-9C70-1EC51D5B2851}" srcOrd="0" destOrd="0" presId="urn:microsoft.com/office/officeart/2005/8/layout/list1"/>
    <dgm:cxn modelId="{095B578E-83FD-4862-8034-892467343D8D}" srcId="{010BBCA3-A1E2-4FB9-A65A-4FC06D6FDE51}" destId="{D89E65A4-C257-42FE-8556-E6FFF339935E}" srcOrd="1" destOrd="0" parTransId="{E39FEDCC-C879-436C-86F6-252DC7E61C1A}" sibTransId="{5EDA805B-8A39-4047-A350-212AFE0C07F1}"/>
    <dgm:cxn modelId="{8D7F36CF-E46F-4E61-8FCF-79E0EE4E56A2}" type="presOf" srcId="{D89E65A4-C257-42FE-8556-E6FFF339935E}" destId="{3D7A779E-A578-411E-A827-E0801E88A002}" srcOrd="1" destOrd="0" presId="urn:microsoft.com/office/officeart/2005/8/layout/list1"/>
    <dgm:cxn modelId="{F23708FB-C89A-44CC-9189-C644C6E619B8}" type="presOf" srcId="{010BBCA3-A1E2-4FB9-A65A-4FC06D6FDE51}" destId="{019C567D-67D3-47FB-A848-8089BDF67ABF}" srcOrd="0" destOrd="0" presId="urn:microsoft.com/office/officeart/2005/8/layout/list1"/>
    <dgm:cxn modelId="{DC23EDE4-2EB6-472B-AC1B-B4C6DA3EDB4B}" srcId="{010BBCA3-A1E2-4FB9-A65A-4FC06D6FDE51}" destId="{1BB75F70-519E-4237-AD5A-93CC7BE7406F}" srcOrd="0" destOrd="0" parTransId="{D026B174-932D-4BB7-B690-C55BF02F4E5C}" sibTransId="{580C3689-E615-4377-8910-A4DA5CBA9ECB}"/>
    <dgm:cxn modelId="{CAA97F6E-72A0-42A5-904B-F850B2B79A11}" type="presOf" srcId="{D89E65A4-C257-42FE-8556-E6FFF339935E}" destId="{82AAFAD1-B380-424B-9D9E-D3C39C4F0C66}" srcOrd="0" destOrd="0" presId="urn:microsoft.com/office/officeart/2005/8/layout/list1"/>
    <dgm:cxn modelId="{3BA38AE4-236F-4272-817C-6D7779C34B09}" type="presParOf" srcId="{019C567D-67D3-47FB-A848-8089BDF67ABF}" destId="{8662DB4B-B67C-46C8-AB3C-A1B581EAAB8D}" srcOrd="0" destOrd="0" presId="urn:microsoft.com/office/officeart/2005/8/layout/list1"/>
    <dgm:cxn modelId="{0DF9564D-7DF9-4D4C-B974-0B399FA6FB7F}" type="presParOf" srcId="{8662DB4B-B67C-46C8-AB3C-A1B581EAAB8D}" destId="{BDFDAB95-36F3-4753-9C70-1EC51D5B2851}" srcOrd="0" destOrd="0" presId="urn:microsoft.com/office/officeart/2005/8/layout/list1"/>
    <dgm:cxn modelId="{F2D31608-AC8B-43B9-B53E-F8CAE4E99F36}" type="presParOf" srcId="{8662DB4B-B67C-46C8-AB3C-A1B581EAAB8D}" destId="{CB042193-1697-4C56-B8A9-F4F7D6B6BC7B}" srcOrd="1" destOrd="0" presId="urn:microsoft.com/office/officeart/2005/8/layout/list1"/>
    <dgm:cxn modelId="{851D5EBE-9462-48D2-BE01-77951E07D828}" type="presParOf" srcId="{019C567D-67D3-47FB-A848-8089BDF67ABF}" destId="{320BB705-A227-442E-86F5-92A9F54BEAF7}" srcOrd="1" destOrd="0" presId="urn:microsoft.com/office/officeart/2005/8/layout/list1"/>
    <dgm:cxn modelId="{05233A4F-03A7-4AB7-B1A4-927A4F360513}" type="presParOf" srcId="{019C567D-67D3-47FB-A848-8089BDF67ABF}" destId="{67D09E10-9FCF-4DE8-B6F5-70C1D8FE6B07}" srcOrd="2" destOrd="0" presId="urn:microsoft.com/office/officeart/2005/8/layout/list1"/>
    <dgm:cxn modelId="{3DA5B0E2-F199-405C-BBE1-A6F04B9AAF2D}" type="presParOf" srcId="{019C567D-67D3-47FB-A848-8089BDF67ABF}" destId="{3CBF8A3D-EEA3-4E58-BEF5-6CB6D8BB7C6D}" srcOrd="3" destOrd="0" presId="urn:microsoft.com/office/officeart/2005/8/layout/list1"/>
    <dgm:cxn modelId="{1A244F52-1461-44D0-BEC4-DB5AA6411EE6}" type="presParOf" srcId="{019C567D-67D3-47FB-A848-8089BDF67ABF}" destId="{AC38A9F4-BB95-49A0-BAD7-B057AD5AF614}" srcOrd="4" destOrd="0" presId="urn:microsoft.com/office/officeart/2005/8/layout/list1"/>
    <dgm:cxn modelId="{2EB55217-046A-4D7C-AB74-9F802F18D7A3}" type="presParOf" srcId="{AC38A9F4-BB95-49A0-BAD7-B057AD5AF614}" destId="{82AAFAD1-B380-424B-9D9E-D3C39C4F0C66}" srcOrd="0" destOrd="0" presId="urn:microsoft.com/office/officeart/2005/8/layout/list1"/>
    <dgm:cxn modelId="{E261A924-0389-4303-A06C-0AB342F93121}" type="presParOf" srcId="{AC38A9F4-BB95-49A0-BAD7-B057AD5AF614}" destId="{3D7A779E-A578-411E-A827-E0801E88A002}" srcOrd="1" destOrd="0" presId="urn:microsoft.com/office/officeart/2005/8/layout/list1"/>
    <dgm:cxn modelId="{054B46C5-E5EB-46BD-A3B4-B8E6CD03370E}" type="presParOf" srcId="{019C567D-67D3-47FB-A848-8089BDF67ABF}" destId="{03904294-68F5-4305-8F17-14D96C049754}" srcOrd="5" destOrd="0" presId="urn:microsoft.com/office/officeart/2005/8/layout/list1"/>
    <dgm:cxn modelId="{18C76749-4318-4E37-97C5-C38C209C87B8}" type="presParOf" srcId="{019C567D-67D3-47FB-A848-8089BDF67ABF}" destId="{A43F0509-54C9-40C2-9099-C86047C5836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DC808C3-1457-4821-97C5-A12BE88DBE0C}" type="doc">
      <dgm:prSet loTypeId="urn:microsoft.com/office/officeart/2005/8/layout/lProcess1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10064C18-1652-452B-B521-0ACD56002532}">
      <dgm:prSet phldrT="[Texto]" custT="1"/>
      <dgm:spPr/>
      <dgm:t>
        <a:bodyPr/>
        <a:lstStyle/>
        <a:p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Plan de Estudios </a:t>
          </a:r>
          <a:b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s-CR" sz="2000" dirty="0" smtClean="0">
              <a:latin typeface="Arial" panose="020B0604020202020204" pitchFamily="34" charset="0"/>
              <a:cs typeface="Arial" panose="020B0604020202020204" pitchFamily="34" charset="0"/>
            </a:rPr>
            <a:t> para Educación de Jóvenes y  Adultos</a:t>
          </a:r>
          <a:endParaRPr lang="es-E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3018F0-6F0E-4D72-9067-F20EA1FA5FC6}" type="sibTrans" cxnId="{85187F44-375B-4237-AB45-FBAE509801D6}">
      <dgm:prSet/>
      <dgm:spPr/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903849-2B0B-419E-90FE-AB4A8BA0A168}" type="parTrans" cxnId="{85187F44-375B-4237-AB45-FBAE509801D6}">
      <dgm:prSet/>
      <dgm:spPr/>
      <dgm:t>
        <a:bodyPr/>
        <a:lstStyle/>
        <a:p>
          <a:endParaRPr lang="es-E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657160-315F-46F8-8C45-79B6943DF21E}">
      <dgm:prSet phldrT="[Texto]" custT="1"/>
      <dgm:spPr/>
      <dgm:t>
        <a:bodyPr/>
        <a:lstStyle/>
        <a:p>
          <a:r>
            <a:rPr lang="es-CR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Cursos Libres</a:t>
          </a:r>
          <a:endParaRPr lang="es-ES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04B366-D674-4518-9B6C-8E5F08A2A551}" type="parTrans" cxnId="{F3447B20-505E-4F6B-9566-AC273E7D4B73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5A9E03-1637-409F-8382-F6785B704575}" type="sibTrans" cxnId="{F3447B20-505E-4F6B-9566-AC273E7D4B73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5307B2-68BD-4FD0-A1F0-0A2C89762477}" type="pres">
      <dgm:prSet presAssocID="{FDC808C3-1457-4821-97C5-A12BE88DBE0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55B4019-50FE-4E5C-9DA4-193A0A38731D}" type="pres">
      <dgm:prSet presAssocID="{10064C18-1652-452B-B521-0ACD56002532}" presName="vertFlow" presStyleCnt="0"/>
      <dgm:spPr/>
      <dgm:t>
        <a:bodyPr/>
        <a:lstStyle/>
        <a:p>
          <a:endParaRPr lang="es-CR"/>
        </a:p>
      </dgm:t>
    </dgm:pt>
    <dgm:pt modelId="{DF045730-4C3D-497F-B7C0-90FECFCCF101}" type="pres">
      <dgm:prSet presAssocID="{10064C18-1652-452B-B521-0ACD56002532}" presName="header" presStyleLbl="node1" presStyleIdx="0" presStyleCnt="2" custScaleX="111904" custScaleY="173990" custLinFactY="23201" custLinFactNeighborX="46487" custLinFactNeighborY="100000"/>
      <dgm:spPr/>
      <dgm:t>
        <a:bodyPr/>
        <a:lstStyle/>
        <a:p>
          <a:endParaRPr lang="es-CR"/>
        </a:p>
      </dgm:t>
    </dgm:pt>
    <dgm:pt modelId="{48948B28-11AF-4DA1-88B3-0FB503AA8008}" type="pres">
      <dgm:prSet presAssocID="{10064C18-1652-452B-B521-0ACD56002532}" presName="hSp" presStyleCnt="0"/>
      <dgm:spPr/>
      <dgm:t>
        <a:bodyPr/>
        <a:lstStyle/>
        <a:p>
          <a:endParaRPr lang="es-CR"/>
        </a:p>
      </dgm:t>
    </dgm:pt>
    <dgm:pt modelId="{852F52C5-B6D8-4F5C-9A47-6AF33BF00911}" type="pres">
      <dgm:prSet presAssocID="{E1657160-315F-46F8-8C45-79B6943DF21E}" presName="vertFlow" presStyleCnt="0"/>
      <dgm:spPr/>
      <dgm:t>
        <a:bodyPr/>
        <a:lstStyle/>
        <a:p>
          <a:endParaRPr lang="es-CR"/>
        </a:p>
      </dgm:t>
    </dgm:pt>
    <dgm:pt modelId="{D019178E-BE16-406A-84A9-0BCE07244720}" type="pres">
      <dgm:prSet presAssocID="{E1657160-315F-46F8-8C45-79B6943DF21E}" presName="header" presStyleLbl="node1" presStyleIdx="1" presStyleCnt="2" custScaleX="114221" custScaleY="179630" custLinFactY="-3834" custLinFactNeighborX="-56294" custLinFactNeighborY="-100000"/>
      <dgm:spPr/>
      <dgm:t>
        <a:bodyPr/>
        <a:lstStyle/>
        <a:p>
          <a:endParaRPr lang="es-CR"/>
        </a:p>
      </dgm:t>
    </dgm:pt>
  </dgm:ptLst>
  <dgm:cxnLst>
    <dgm:cxn modelId="{F3447B20-505E-4F6B-9566-AC273E7D4B73}" srcId="{FDC808C3-1457-4821-97C5-A12BE88DBE0C}" destId="{E1657160-315F-46F8-8C45-79B6943DF21E}" srcOrd="1" destOrd="0" parTransId="{0804B366-D674-4518-9B6C-8E5F08A2A551}" sibTransId="{FA5A9E03-1637-409F-8382-F6785B704575}"/>
    <dgm:cxn modelId="{85187F44-375B-4237-AB45-FBAE509801D6}" srcId="{FDC808C3-1457-4821-97C5-A12BE88DBE0C}" destId="{10064C18-1652-452B-B521-0ACD56002532}" srcOrd="0" destOrd="0" parTransId="{D3903849-2B0B-419E-90FE-AB4A8BA0A168}" sibTransId="{613018F0-6F0E-4D72-9067-F20EA1FA5FC6}"/>
    <dgm:cxn modelId="{A49CD167-04BD-47FD-96C3-987538227E45}" type="presOf" srcId="{FDC808C3-1457-4821-97C5-A12BE88DBE0C}" destId="{B25307B2-68BD-4FD0-A1F0-0A2C89762477}" srcOrd="0" destOrd="0" presId="urn:microsoft.com/office/officeart/2005/8/layout/lProcess1"/>
    <dgm:cxn modelId="{18455606-F160-4B9D-8058-78D9E69D520C}" type="presOf" srcId="{10064C18-1652-452B-B521-0ACD56002532}" destId="{DF045730-4C3D-497F-B7C0-90FECFCCF101}" srcOrd="0" destOrd="0" presId="urn:microsoft.com/office/officeart/2005/8/layout/lProcess1"/>
    <dgm:cxn modelId="{929175F8-5331-4F43-BCD3-40D26FA34B7D}" type="presOf" srcId="{E1657160-315F-46F8-8C45-79B6943DF21E}" destId="{D019178E-BE16-406A-84A9-0BCE07244720}" srcOrd="0" destOrd="0" presId="urn:microsoft.com/office/officeart/2005/8/layout/lProcess1"/>
    <dgm:cxn modelId="{30EE7D84-3A89-40F2-9C3B-2C5172E506C0}" type="presParOf" srcId="{B25307B2-68BD-4FD0-A1F0-0A2C89762477}" destId="{E55B4019-50FE-4E5C-9DA4-193A0A38731D}" srcOrd="0" destOrd="0" presId="urn:microsoft.com/office/officeart/2005/8/layout/lProcess1"/>
    <dgm:cxn modelId="{2872CBD8-4A92-481D-933E-8249DD553E28}" type="presParOf" srcId="{E55B4019-50FE-4E5C-9DA4-193A0A38731D}" destId="{DF045730-4C3D-497F-B7C0-90FECFCCF101}" srcOrd="0" destOrd="0" presId="urn:microsoft.com/office/officeart/2005/8/layout/lProcess1"/>
    <dgm:cxn modelId="{797DCFDF-FD2D-4020-AC1C-833CB489FA5D}" type="presParOf" srcId="{B25307B2-68BD-4FD0-A1F0-0A2C89762477}" destId="{48948B28-11AF-4DA1-88B3-0FB503AA8008}" srcOrd="1" destOrd="0" presId="urn:microsoft.com/office/officeart/2005/8/layout/lProcess1"/>
    <dgm:cxn modelId="{FA42E10B-6F84-4044-B611-78F0317DEEBF}" type="presParOf" srcId="{B25307B2-68BD-4FD0-A1F0-0A2C89762477}" destId="{852F52C5-B6D8-4F5C-9A47-6AF33BF00911}" srcOrd="2" destOrd="0" presId="urn:microsoft.com/office/officeart/2005/8/layout/lProcess1"/>
    <dgm:cxn modelId="{F355BAD9-CEAC-4C19-93D6-3AB0A4E04768}" type="presParOf" srcId="{852F52C5-B6D8-4F5C-9A47-6AF33BF00911}" destId="{D019178E-BE16-406A-84A9-0BCE07244720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DA8EF9-306F-4B9D-B5F5-24FC89F81A5C}" type="doc">
      <dgm:prSet loTypeId="urn:microsoft.com/office/officeart/2005/8/layout/hierarchy3" loCatId="hierarchy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es-CR"/>
        </a:p>
      </dgm:t>
    </dgm:pt>
    <dgm:pt modelId="{90E68F0E-5748-4C24-B0EB-3DE168EEC85F}">
      <dgm:prSet phldrT="[Texto]"/>
      <dgm:spPr/>
      <dgm:t>
        <a:bodyPr/>
        <a:lstStyle/>
        <a:p>
          <a:r>
            <a:rPr lang="es-CR" dirty="0" smtClean="0"/>
            <a:t>Escuelas Nocturnas </a:t>
          </a:r>
          <a:endParaRPr lang="es-CR" dirty="0"/>
        </a:p>
      </dgm:t>
    </dgm:pt>
    <dgm:pt modelId="{22C2660F-00D4-463E-A8CE-D549060EFFBF}" type="parTrans" cxnId="{DBAC7E6E-6958-4512-81F5-80EC8D497039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9EBBDED8-8779-4999-9B77-21821C164DC9}" type="sibTrans" cxnId="{DBAC7E6E-6958-4512-81F5-80EC8D497039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C275F600-156E-4534-A3A9-4058964ED7B3}">
      <dgm:prSet phldrT="[Texto]"/>
      <dgm:spPr/>
      <dgm:t>
        <a:bodyPr/>
        <a:lstStyle/>
        <a:p>
          <a:r>
            <a:rPr lang="es-CR" smtClean="0"/>
            <a:t>Primero y Segundo Ciclos EGBA</a:t>
          </a:r>
          <a:endParaRPr lang="es-CR" dirty="0"/>
        </a:p>
      </dgm:t>
    </dgm:pt>
    <dgm:pt modelId="{B24AD5CD-FD33-4775-A396-33E7244468F4}" type="parTrans" cxnId="{F4D39D3D-56FC-4E82-8106-19061E593337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097D948F-5599-4574-9E2A-238112CD37D5}" type="sibTrans" cxnId="{F4D39D3D-56FC-4E82-8106-19061E593337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83CECA34-3CFC-470B-A851-C661A9669760}">
      <dgm:prSet phldrT="[Texto]"/>
      <dgm:spPr/>
      <dgm:t>
        <a:bodyPr/>
        <a:lstStyle/>
        <a:p>
          <a:r>
            <a:rPr lang="es-CR" dirty="0" smtClean="0"/>
            <a:t>CINDEA</a:t>
          </a:r>
          <a:endParaRPr lang="es-CR" dirty="0"/>
        </a:p>
      </dgm:t>
    </dgm:pt>
    <dgm:pt modelId="{A353BE6D-EFF7-4446-85E1-F698B393F355}" type="parTrans" cxnId="{8D0D213E-73E4-48C7-AB9C-88E7906D3603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BFED7658-1433-4769-ACC0-339F28FC4F31}" type="sibTrans" cxnId="{8D0D213E-73E4-48C7-AB9C-88E7906D3603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E0D8078F-DEA5-4A00-8983-B447EEDE7475}">
      <dgm:prSet phldrT="[Texto]"/>
      <dgm:spPr/>
      <dgm:t>
        <a:bodyPr/>
        <a:lstStyle/>
        <a:p>
          <a:r>
            <a:rPr lang="es-CR" dirty="0" smtClean="0"/>
            <a:t>I Nivel</a:t>
          </a:r>
          <a:endParaRPr lang="es-CR" dirty="0"/>
        </a:p>
      </dgm:t>
    </dgm:pt>
    <dgm:pt modelId="{558FFB67-C8A3-4ED0-862F-3685ADC6708B}" type="parTrans" cxnId="{9E182971-2678-404F-9A18-1FF1B7894678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E40FD0A3-B5BB-482C-B6CE-8A88DF0A35E1}" type="sibTrans" cxnId="{9E182971-2678-404F-9A18-1FF1B7894678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AAF427C2-9026-4FC9-876B-135711658144}">
      <dgm:prSet/>
      <dgm:spPr/>
      <dgm:t>
        <a:bodyPr/>
        <a:lstStyle/>
        <a:p>
          <a:r>
            <a:rPr lang="es-CR" dirty="0" smtClean="0"/>
            <a:t>IPEC</a:t>
          </a:r>
          <a:endParaRPr lang="es-CR" dirty="0"/>
        </a:p>
      </dgm:t>
    </dgm:pt>
    <dgm:pt modelId="{AF9B1832-A2D2-438E-BF12-26C6F3B171C7}" type="parTrans" cxnId="{03EA48BB-1BEC-40AF-94BE-9BC90B07C975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8E35BB1F-6C8A-400B-9BF7-B1048131033D}" type="sibTrans" cxnId="{03EA48BB-1BEC-40AF-94BE-9BC90B07C975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EDB2BB40-56E0-48AB-9B4F-5E9C7ACB9ADE}">
      <dgm:prSet/>
      <dgm:spPr/>
      <dgm:t>
        <a:bodyPr/>
        <a:lstStyle/>
        <a:p>
          <a:r>
            <a:rPr lang="es-CR" dirty="0" smtClean="0"/>
            <a:t>I Nivel</a:t>
          </a:r>
          <a:endParaRPr lang="es-CR" dirty="0"/>
        </a:p>
      </dgm:t>
    </dgm:pt>
    <dgm:pt modelId="{88489221-44E5-4136-9CAE-4D52612EB336}" type="parTrans" cxnId="{F8CA5D14-DF4A-497C-9913-0362C9D65B28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E8B6E5CC-D793-453D-B8D1-5FF6BE002469}" type="sibTrans" cxnId="{F8CA5D14-DF4A-497C-9913-0362C9D65B28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A6203685-26D1-48E4-BC3E-246A907415F4}">
      <dgm:prSet/>
      <dgm:spPr/>
      <dgm:t>
        <a:bodyPr/>
        <a:lstStyle/>
        <a:p>
          <a:r>
            <a:rPr lang="es-CR" dirty="0" smtClean="0"/>
            <a:t>Académica</a:t>
          </a:r>
          <a:endParaRPr lang="es-CR" dirty="0"/>
        </a:p>
      </dgm:t>
    </dgm:pt>
    <dgm:pt modelId="{C695EF28-1345-4594-A962-28D689956275}" type="parTrans" cxnId="{99DFFE05-62DD-4556-81B7-63EFE4D5CA1B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6AF9C787-3156-4CE7-9EBC-CCA33699D422}" type="sibTrans" cxnId="{99DFFE05-62DD-4556-81B7-63EFE4D5CA1B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CBE9413E-6C47-4F8F-A773-4F96C6AD1F5F}">
      <dgm:prSet/>
      <dgm:spPr/>
      <dgm:t>
        <a:bodyPr/>
        <a:lstStyle/>
        <a:p>
          <a:r>
            <a:rPr lang="es-CR" dirty="0" smtClean="0"/>
            <a:t>Educación Abierta </a:t>
          </a:r>
          <a:endParaRPr lang="es-CR" dirty="0"/>
        </a:p>
      </dgm:t>
    </dgm:pt>
    <dgm:pt modelId="{81830958-F72A-40D4-9110-253052258889}" type="parTrans" cxnId="{84F0A0AC-1E22-4507-81DF-8FAF6A5B96EE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D2BE8243-7C50-44FD-97B0-601EF5FBE1D5}" type="sibTrans" cxnId="{84F0A0AC-1E22-4507-81DF-8FAF6A5B96EE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25A45054-345E-45B8-A425-5828D536382F}">
      <dgm:prSet/>
      <dgm:spPr/>
      <dgm:t>
        <a:bodyPr/>
        <a:lstStyle/>
        <a:p>
          <a:r>
            <a:rPr lang="es-CR" smtClean="0"/>
            <a:t>Primero y Segundo Ciclos EGBA</a:t>
          </a:r>
          <a:endParaRPr lang="es-CR" dirty="0"/>
        </a:p>
      </dgm:t>
    </dgm:pt>
    <dgm:pt modelId="{A1D354FF-641A-4D37-A979-FD61D9A15CB7}" type="parTrans" cxnId="{B297714D-D563-4870-BCA5-68A0D0480772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95BFCF0C-BBE2-4E28-A733-E44AA4886B53}" type="sibTrans" cxnId="{B297714D-D563-4870-BCA5-68A0D0480772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91DC22A4-3781-4486-9DB1-43FFC4A4C374}">
      <dgm:prSet/>
      <dgm:spPr/>
      <dgm:t>
        <a:bodyPr/>
        <a:lstStyle/>
        <a:p>
          <a:r>
            <a:rPr lang="es-CR" smtClean="0"/>
            <a:t>Tercer Ciclo EGBA</a:t>
          </a:r>
          <a:endParaRPr lang="es-CR" dirty="0"/>
        </a:p>
      </dgm:t>
    </dgm:pt>
    <dgm:pt modelId="{B569771C-9F3B-4D9E-BC2E-B5087C77C838}" type="parTrans" cxnId="{5359C0A2-8A4D-408B-9567-35FE0D6BB0F5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62130612-010C-4867-8AB9-7E9F8C9D2B7E}" type="sibTrans" cxnId="{5359C0A2-8A4D-408B-9567-35FE0D6BB0F5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EEA2204D-14E8-4D43-B259-3F9ED84FCB71}">
      <dgm:prSet/>
      <dgm:spPr/>
      <dgm:t>
        <a:bodyPr/>
        <a:lstStyle/>
        <a:p>
          <a:r>
            <a:rPr lang="es-CR" smtClean="0"/>
            <a:t>Colegios Nocturnos </a:t>
          </a:r>
          <a:endParaRPr lang="es-CR" dirty="0"/>
        </a:p>
      </dgm:t>
    </dgm:pt>
    <dgm:pt modelId="{2C791816-D084-4F8D-A349-08E02DEBB55D}" type="parTrans" cxnId="{AA9F887C-84EB-4C35-8EA7-1381DA53A7AD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392838F6-0052-4D05-8B8A-83993DB8CC3B}" type="sibTrans" cxnId="{AA9F887C-84EB-4C35-8EA7-1381DA53A7AD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C8E9B8B6-F812-48E8-92F7-C4027D94C503}">
      <dgm:prSet/>
      <dgm:spPr/>
      <dgm:t>
        <a:bodyPr/>
        <a:lstStyle/>
        <a:p>
          <a:r>
            <a:rPr lang="es-CR" smtClean="0"/>
            <a:t>Tercer Ciclo EGBA</a:t>
          </a:r>
          <a:endParaRPr lang="es-CR" dirty="0"/>
        </a:p>
      </dgm:t>
    </dgm:pt>
    <dgm:pt modelId="{BC75997C-FBEA-4052-9B29-3BC0EE46A54A}" type="parTrans" cxnId="{4A536299-49C0-475D-95B9-323D3E5E2FAB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AEC49CAE-22F0-43EC-8524-80F3217065A1}" type="sibTrans" cxnId="{4A536299-49C0-475D-95B9-323D3E5E2FAB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4ED2C130-499B-4341-8472-18AE33208BCE}">
      <dgm:prSet/>
      <dgm:spPr/>
      <dgm:t>
        <a:bodyPr/>
        <a:lstStyle/>
        <a:p>
          <a:r>
            <a:rPr lang="es-CR" smtClean="0"/>
            <a:t>Educación Diversificada Académica</a:t>
          </a:r>
          <a:endParaRPr lang="es-CR" dirty="0"/>
        </a:p>
      </dgm:t>
    </dgm:pt>
    <dgm:pt modelId="{9C52A340-519D-465E-B137-302571280298}" type="parTrans" cxnId="{CD125C0D-B72B-472A-9D63-9ADB7BD821CE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8A8972CF-A8EB-4E1C-97CA-70F481F93704}" type="sibTrans" cxnId="{CD125C0D-B72B-472A-9D63-9ADB7BD821CE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9CC7DF5C-0D48-42CB-8B47-852531640DF8}">
      <dgm:prSet/>
      <dgm:spPr/>
      <dgm:t>
        <a:bodyPr/>
        <a:lstStyle/>
        <a:p>
          <a:r>
            <a:rPr lang="es-CR" dirty="0" smtClean="0"/>
            <a:t>Salidas:</a:t>
          </a:r>
        </a:p>
        <a:p>
          <a:r>
            <a:rPr lang="es-CR" dirty="0" smtClean="0"/>
            <a:t>Bachillerato por Madurez y EDAD</a:t>
          </a:r>
          <a:endParaRPr lang="es-CR" dirty="0"/>
        </a:p>
      </dgm:t>
    </dgm:pt>
    <dgm:pt modelId="{19C98125-4BD3-4057-ACBE-C4BE58BEAD8E}" type="parTrans" cxnId="{629A02E0-ECC6-43DD-BD50-114BD9C92732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622C7509-F3BC-4D23-BD22-BF6B6C1F745C}" type="sibTrans" cxnId="{629A02E0-ECC6-43DD-BD50-114BD9C92732}">
      <dgm:prSet/>
      <dgm:spPr/>
      <dgm:t>
        <a:bodyPr/>
        <a:lstStyle/>
        <a:p>
          <a:endParaRPr lang="es-CR">
            <a:solidFill>
              <a:schemeClr val="tx1"/>
            </a:solidFill>
          </a:endParaRPr>
        </a:p>
      </dgm:t>
    </dgm:pt>
    <dgm:pt modelId="{C73A037B-EE40-461A-8A74-C4CBA43C441F}">
      <dgm:prSet/>
      <dgm:spPr/>
      <dgm:t>
        <a:bodyPr/>
        <a:lstStyle/>
        <a:p>
          <a:r>
            <a:rPr lang="es-CR" dirty="0" smtClean="0"/>
            <a:t>Técnica</a:t>
          </a:r>
          <a:endParaRPr lang="es-CR" dirty="0"/>
        </a:p>
      </dgm:t>
    </dgm:pt>
    <dgm:pt modelId="{42C34DEB-65F7-4769-A091-79CAED223C65}" type="parTrans" cxnId="{1054875F-1CC9-4FB6-85C1-9CE1FF1C287F}">
      <dgm:prSet/>
      <dgm:spPr/>
      <dgm:t>
        <a:bodyPr/>
        <a:lstStyle/>
        <a:p>
          <a:endParaRPr lang="es-CR"/>
        </a:p>
      </dgm:t>
    </dgm:pt>
    <dgm:pt modelId="{C644AF67-0221-4219-9572-CB68323F76A4}" type="sibTrans" cxnId="{1054875F-1CC9-4FB6-85C1-9CE1FF1C287F}">
      <dgm:prSet/>
      <dgm:spPr/>
      <dgm:t>
        <a:bodyPr/>
        <a:lstStyle/>
        <a:p>
          <a:endParaRPr lang="es-CR"/>
        </a:p>
      </dgm:t>
    </dgm:pt>
    <dgm:pt modelId="{A269BDD6-1F39-46F8-8F40-B6B2F8439E90}">
      <dgm:prSet/>
      <dgm:spPr/>
      <dgm:t>
        <a:bodyPr/>
        <a:lstStyle/>
        <a:p>
          <a:r>
            <a:rPr lang="es-CR" dirty="0" smtClean="0"/>
            <a:t>Artística</a:t>
          </a:r>
          <a:endParaRPr lang="es-CR" dirty="0"/>
        </a:p>
      </dgm:t>
    </dgm:pt>
    <dgm:pt modelId="{EB4CFBE7-8CA6-45CE-8A10-C2738EB34C2D}" type="parTrans" cxnId="{E39CD4D3-E443-4529-89AD-A62CC1CE1EF7}">
      <dgm:prSet/>
      <dgm:spPr/>
      <dgm:t>
        <a:bodyPr/>
        <a:lstStyle/>
        <a:p>
          <a:endParaRPr lang="es-CR"/>
        </a:p>
      </dgm:t>
    </dgm:pt>
    <dgm:pt modelId="{A624CC83-C33E-426D-9808-DA277BC2CBCA}" type="sibTrans" cxnId="{E39CD4D3-E443-4529-89AD-A62CC1CE1EF7}">
      <dgm:prSet/>
      <dgm:spPr/>
      <dgm:t>
        <a:bodyPr/>
        <a:lstStyle/>
        <a:p>
          <a:endParaRPr lang="es-CR"/>
        </a:p>
      </dgm:t>
    </dgm:pt>
    <dgm:pt modelId="{B0324D98-CB53-484E-BA1E-AFAC25BB5CB7}">
      <dgm:prSet phldrT="[Texto]"/>
      <dgm:spPr/>
      <dgm:t>
        <a:bodyPr/>
        <a:lstStyle/>
        <a:p>
          <a:r>
            <a:rPr lang="es-CR" dirty="0" smtClean="0"/>
            <a:t>II Nivel</a:t>
          </a:r>
          <a:endParaRPr lang="es-CR" dirty="0"/>
        </a:p>
      </dgm:t>
    </dgm:pt>
    <dgm:pt modelId="{8E7AE584-DB26-49B3-8D45-97BFA085A5F6}" type="parTrans" cxnId="{A4BA40BE-B487-44C0-B1EE-73DC0895849F}">
      <dgm:prSet/>
      <dgm:spPr/>
      <dgm:t>
        <a:bodyPr/>
        <a:lstStyle/>
        <a:p>
          <a:endParaRPr lang="es-CR"/>
        </a:p>
      </dgm:t>
    </dgm:pt>
    <dgm:pt modelId="{D6FA38F4-3AEB-4C84-99BE-0F6ED6B87AF0}" type="sibTrans" cxnId="{A4BA40BE-B487-44C0-B1EE-73DC0895849F}">
      <dgm:prSet/>
      <dgm:spPr/>
      <dgm:t>
        <a:bodyPr/>
        <a:lstStyle/>
        <a:p>
          <a:endParaRPr lang="es-CR"/>
        </a:p>
      </dgm:t>
    </dgm:pt>
    <dgm:pt modelId="{CDB3D9C3-4F23-43D8-8623-E55230E76864}">
      <dgm:prSet phldrT="[Texto]"/>
      <dgm:spPr/>
      <dgm:t>
        <a:bodyPr/>
        <a:lstStyle/>
        <a:p>
          <a:r>
            <a:rPr lang="es-CR" dirty="0" smtClean="0"/>
            <a:t>III Nivel</a:t>
          </a:r>
          <a:endParaRPr lang="es-CR" dirty="0"/>
        </a:p>
      </dgm:t>
    </dgm:pt>
    <dgm:pt modelId="{AAE51833-2AEC-4783-97D4-178129411C83}" type="parTrans" cxnId="{CF851E5E-DF84-4184-9BF6-5C5D2C70051B}">
      <dgm:prSet/>
      <dgm:spPr/>
      <dgm:t>
        <a:bodyPr/>
        <a:lstStyle/>
        <a:p>
          <a:endParaRPr lang="es-CR"/>
        </a:p>
      </dgm:t>
    </dgm:pt>
    <dgm:pt modelId="{8E285291-5A07-42ED-9AAC-29682E9EC69C}" type="sibTrans" cxnId="{CF851E5E-DF84-4184-9BF6-5C5D2C70051B}">
      <dgm:prSet/>
      <dgm:spPr/>
      <dgm:t>
        <a:bodyPr/>
        <a:lstStyle/>
        <a:p>
          <a:endParaRPr lang="es-CR"/>
        </a:p>
      </dgm:t>
    </dgm:pt>
    <dgm:pt modelId="{6F119C1F-965C-45A4-A72D-801077031680}">
      <dgm:prSet phldrT="[Texto]"/>
      <dgm:spPr/>
      <dgm:t>
        <a:bodyPr/>
        <a:lstStyle/>
        <a:p>
          <a:r>
            <a:rPr lang="es-CR" dirty="0" smtClean="0"/>
            <a:t>Educación Emergente</a:t>
          </a:r>
          <a:endParaRPr lang="es-CR" dirty="0"/>
        </a:p>
      </dgm:t>
    </dgm:pt>
    <dgm:pt modelId="{72908B72-81E7-4A4C-9F7C-8B0CF9E5C04D}" type="parTrans" cxnId="{26853AC8-3CBA-41C2-B0EA-F9BFF4245FBB}">
      <dgm:prSet/>
      <dgm:spPr/>
      <dgm:t>
        <a:bodyPr/>
        <a:lstStyle/>
        <a:p>
          <a:endParaRPr lang="es-CR"/>
        </a:p>
      </dgm:t>
    </dgm:pt>
    <dgm:pt modelId="{E601CFD1-E0E8-40C4-991C-150C69FB7CCE}" type="sibTrans" cxnId="{26853AC8-3CBA-41C2-B0EA-F9BFF4245FBB}">
      <dgm:prSet/>
      <dgm:spPr/>
      <dgm:t>
        <a:bodyPr/>
        <a:lstStyle/>
        <a:p>
          <a:endParaRPr lang="es-CR"/>
        </a:p>
      </dgm:t>
    </dgm:pt>
    <dgm:pt modelId="{791CB5F4-F215-445F-B948-69EF9D3FD9CB}">
      <dgm:prSet/>
      <dgm:spPr/>
      <dgm:t>
        <a:bodyPr/>
        <a:lstStyle/>
        <a:p>
          <a:r>
            <a:rPr lang="es-CR" dirty="0" smtClean="0"/>
            <a:t>CONED</a:t>
          </a:r>
          <a:endParaRPr lang="es-CR" dirty="0"/>
        </a:p>
      </dgm:t>
    </dgm:pt>
    <dgm:pt modelId="{4E99391E-ABB5-400F-8845-A6653BAC6D2C}" type="parTrans" cxnId="{7E5C88B9-8C19-4F50-B99D-708FEED940CD}">
      <dgm:prSet/>
      <dgm:spPr/>
      <dgm:t>
        <a:bodyPr/>
        <a:lstStyle/>
        <a:p>
          <a:endParaRPr lang="es-CR"/>
        </a:p>
      </dgm:t>
    </dgm:pt>
    <dgm:pt modelId="{B08534B3-0C0D-4605-B317-59E3A1EC20E2}" type="sibTrans" cxnId="{7E5C88B9-8C19-4F50-B99D-708FEED940CD}">
      <dgm:prSet/>
      <dgm:spPr/>
      <dgm:t>
        <a:bodyPr/>
        <a:lstStyle/>
        <a:p>
          <a:endParaRPr lang="es-CR"/>
        </a:p>
      </dgm:t>
    </dgm:pt>
    <dgm:pt modelId="{A42A599F-AAC6-4583-BCC6-31A5CEC9E96D}">
      <dgm:prSet phldrT="[Texto]"/>
      <dgm:spPr/>
      <dgm:t>
        <a:bodyPr/>
        <a:lstStyle/>
        <a:p>
          <a:r>
            <a:rPr lang="es-CR" dirty="0" smtClean="0"/>
            <a:t>Académica</a:t>
          </a:r>
          <a:endParaRPr lang="es-CR" dirty="0"/>
        </a:p>
      </dgm:t>
    </dgm:pt>
    <dgm:pt modelId="{E58FF1DB-7224-449E-8BD9-142308027F18}" type="parTrans" cxnId="{7A3F26C2-F6C8-4D20-9794-C7758AAD87B1}">
      <dgm:prSet/>
      <dgm:spPr/>
      <dgm:t>
        <a:bodyPr/>
        <a:lstStyle/>
        <a:p>
          <a:endParaRPr lang="es-CR"/>
        </a:p>
      </dgm:t>
    </dgm:pt>
    <dgm:pt modelId="{A2C8CA0F-8213-421C-A5FF-0E0429A99DD0}" type="sibTrans" cxnId="{7A3F26C2-F6C8-4D20-9794-C7758AAD87B1}">
      <dgm:prSet/>
      <dgm:spPr/>
      <dgm:t>
        <a:bodyPr/>
        <a:lstStyle/>
        <a:p>
          <a:endParaRPr lang="es-CR"/>
        </a:p>
      </dgm:t>
    </dgm:pt>
    <dgm:pt modelId="{CCF11B22-40D6-4F52-979C-FFA65F1EE0A1}">
      <dgm:prSet phldrT="[Texto]"/>
      <dgm:spPr/>
      <dgm:t>
        <a:bodyPr/>
        <a:lstStyle/>
        <a:p>
          <a:r>
            <a:rPr lang="es-CR" dirty="0" smtClean="0"/>
            <a:t>Artística</a:t>
          </a:r>
          <a:endParaRPr lang="es-CR" dirty="0"/>
        </a:p>
      </dgm:t>
    </dgm:pt>
    <dgm:pt modelId="{55B3304F-C4A3-4A7B-B5E2-9471E1C5A016}" type="parTrans" cxnId="{3AF26D42-A071-4FA8-AA95-F2E9FDA8E1F2}">
      <dgm:prSet/>
      <dgm:spPr/>
      <dgm:t>
        <a:bodyPr/>
        <a:lstStyle/>
        <a:p>
          <a:endParaRPr lang="es-CR"/>
        </a:p>
      </dgm:t>
    </dgm:pt>
    <dgm:pt modelId="{AD5782A3-7C74-4664-8C99-2DB55D2659C4}" type="sibTrans" cxnId="{3AF26D42-A071-4FA8-AA95-F2E9FDA8E1F2}">
      <dgm:prSet/>
      <dgm:spPr/>
      <dgm:t>
        <a:bodyPr/>
        <a:lstStyle/>
        <a:p>
          <a:endParaRPr lang="es-CR"/>
        </a:p>
      </dgm:t>
    </dgm:pt>
    <dgm:pt modelId="{32D4E69B-0975-4BA1-8D9B-226B3856BB69}">
      <dgm:prSet phldrT="[Texto]"/>
      <dgm:spPr/>
      <dgm:t>
        <a:bodyPr/>
        <a:lstStyle/>
        <a:p>
          <a:r>
            <a:rPr lang="es-CR" dirty="0" smtClean="0"/>
            <a:t>Técnica </a:t>
          </a:r>
          <a:endParaRPr lang="es-CR" dirty="0"/>
        </a:p>
      </dgm:t>
    </dgm:pt>
    <dgm:pt modelId="{3765689D-B176-46F4-A728-71EA80BC9DDD}" type="parTrans" cxnId="{C67E212C-AF30-42DD-ACEC-B26C706EDFA6}">
      <dgm:prSet/>
      <dgm:spPr/>
      <dgm:t>
        <a:bodyPr/>
        <a:lstStyle/>
        <a:p>
          <a:endParaRPr lang="es-CR"/>
        </a:p>
      </dgm:t>
    </dgm:pt>
    <dgm:pt modelId="{D619C54B-81DE-4B8C-A40F-0238821FCADC}" type="sibTrans" cxnId="{C67E212C-AF30-42DD-ACEC-B26C706EDFA6}">
      <dgm:prSet/>
      <dgm:spPr/>
      <dgm:t>
        <a:bodyPr/>
        <a:lstStyle/>
        <a:p>
          <a:endParaRPr lang="es-CR"/>
        </a:p>
      </dgm:t>
    </dgm:pt>
    <dgm:pt modelId="{8BB99E2E-CC2B-4914-B9EC-D333C3646E81}">
      <dgm:prSet/>
      <dgm:spPr/>
      <dgm:t>
        <a:bodyPr/>
        <a:lstStyle/>
        <a:p>
          <a:r>
            <a:rPr lang="es-CR" dirty="0" smtClean="0"/>
            <a:t>II Nivel</a:t>
          </a:r>
          <a:endParaRPr lang="es-CR" dirty="0"/>
        </a:p>
      </dgm:t>
    </dgm:pt>
    <dgm:pt modelId="{1A9EEA75-7ECA-4D1B-8181-E50C53AD4F82}" type="parTrans" cxnId="{E4CDDD48-22C4-4DD3-9315-90EEF35D682B}">
      <dgm:prSet/>
      <dgm:spPr/>
      <dgm:t>
        <a:bodyPr/>
        <a:lstStyle/>
        <a:p>
          <a:endParaRPr lang="es-CR"/>
        </a:p>
      </dgm:t>
    </dgm:pt>
    <dgm:pt modelId="{EF9ED4C1-8AA7-4A7D-8ADF-3CF7E8BC16ED}" type="sibTrans" cxnId="{E4CDDD48-22C4-4DD3-9315-90EEF35D682B}">
      <dgm:prSet/>
      <dgm:spPr/>
      <dgm:t>
        <a:bodyPr/>
        <a:lstStyle/>
        <a:p>
          <a:endParaRPr lang="es-CR"/>
        </a:p>
      </dgm:t>
    </dgm:pt>
    <dgm:pt modelId="{72E3AAE3-8D25-4783-8E10-98FA1DE51544}">
      <dgm:prSet/>
      <dgm:spPr/>
      <dgm:t>
        <a:bodyPr/>
        <a:lstStyle/>
        <a:p>
          <a:r>
            <a:rPr lang="es-CR" dirty="0" smtClean="0"/>
            <a:t>III Nivel</a:t>
          </a:r>
          <a:endParaRPr lang="es-CR" dirty="0"/>
        </a:p>
      </dgm:t>
    </dgm:pt>
    <dgm:pt modelId="{0F83159E-8E80-477B-8DA8-B11EA7E063F9}" type="parTrans" cxnId="{390B25A3-0AEF-435C-9F9F-5BBA66ED2EB0}">
      <dgm:prSet/>
      <dgm:spPr/>
      <dgm:t>
        <a:bodyPr/>
        <a:lstStyle/>
        <a:p>
          <a:endParaRPr lang="es-CR"/>
        </a:p>
      </dgm:t>
    </dgm:pt>
    <dgm:pt modelId="{1F87BB83-D50C-4019-BE3B-29CD92C58EA3}" type="sibTrans" cxnId="{390B25A3-0AEF-435C-9F9F-5BBA66ED2EB0}">
      <dgm:prSet/>
      <dgm:spPr/>
      <dgm:t>
        <a:bodyPr/>
        <a:lstStyle/>
        <a:p>
          <a:endParaRPr lang="es-CR"/>
        </a:p>
      </dgm:t>
    </dgm:pt>
    <dgm:pt modelId="{B7F22F9C-192F-4F2F-B1B7-983A716DA969}">
      <dgm:prSet/>
      <dgm:spPr/>
      <dgm:t>
        <a:bodyPr/>
        <a:lstStyle/>
        <a:p>
          <a:r>
            <a:rPr lang="es-CR" smtClean="0"/>
            <a:t>Cursos </a:t>
          </a:r>
          <a:r>
            <a:rPr lang="es-CR" dirty="0" smtClean="0"/>
            <a:t>libres</a:t>
          </a:r>
          <a:endParaRPr lang="es-CR" dirty="0"/>
        </a:p>
      </dgm:t>
    </dgm:pt>
    <dgm:pt modelId="{CB26C5C2-466C-4D9D-9D6C-AA15A7A28B15}" type="parTrans" cxnId="{B4E58856-9D10-488E-818D-FFD95F0BEA1C}">
      <dgm:prSet/>
      <dgm:spPr/>
      <dgm:t>
        <a:bodyPr/>
        <a:lstStyle/>
        <a:p>
          <a:endParaRPr lang="es-CR"/>
        </a:p>
      </dgm:t>
    </dgm:pt>
    <dgm:pt modelId="{4E28CAD2-89E9-46FD-A8E6-FD5A6955F1ED}" type="sibTrans" cxnId="{B4E58856-9D10-488E-818D-FFD95F0BEA1C}">
      <dgm:prSet/>
      <dgm:spPr/>
      <dgm:t>
        <a:bodyPr/>
        <a:lstStyle/>
        <a:p>
          <a:endParaRPr lang="es-CR"/>
        </a:p>
      </dgm:t>
    </dgm:pt>
    <dgm:pt modelId="{12E7F6C6-951A-4549-AC9E-D6444A0A1FAE}">
      <dgm:prSet/>
      <dgm:spPr/>
      <dgm:t>
        <a:bodyPr/>
        <a:lstStyle/>
        <a:p>
          <a:r>
            <a:rPr lang="es-CR" dirty="0" smtClean="0"/>
            <a:t>III Ciclo</a:t>
          </a:r>
          <a:endParaRPr lang="es-CR" dirty="0"/>
        </a:p>
      </dgm:t>
    </dgm:pt>
    <dgm:pt modelId="{4A948C6B-70DF-413C-ACFE-D8F00725874F}" type="parTrans" cxnId="{0566D09A-E368-4CCE-8839-FE41CA5018B7}">
      <dgm:prSet/>
      <dgm:spPr/>
      <dgm:t>
        <a:bodyPr/>
        <a:lstStyle/>
        <a:p>
          <a:endParaRPr lang="es-CR"/>
        </a:p>
      </dgm:t>
    </dgm:pt>
    <dgm:pt modelId="{B8476EE7-AD57-430A-9F71-65E31E5ACD05}" type="sibTrans" cxnId="{0566D09A-E368-4CCE-8839-FE41CA5018B7}">
      <dgm:prSet/>
      <dgm:spPr/>
      <dgm:t>
        <a:bodyPr/>
        <a:lstStyle/>
        <a:p>
          <a:endParaRPr lang="es-CR"/>
        </a:p>
      </dgm:t>
    </dgm:pt>
    <dgm:pt modelId="{3AE8A77E-B9A8-410F-95C6-918AAB469E78}">
      <dgm:prSet/>
      <dgm:spPr/>
      <dgm:t>
        <a:bodyPr/>
        <a:lstStyle/>
        <a:p>
          <a:r>
            <a:rPr lang="es-CR" dirty="0" smtClean="0"/>
            <a:t>Educación Diversificada</a:t>
          </a:r>
          <a:endParaRPr lang="es-CR" dirty="0"/>
        </a:p>
      </dgm:t>
    </dgm:pt>
    <dgm:pt modelId="{09F57988-DD22-477A-BDFF-92B1511CDB2C}" type="parTrans" cxnId="{C25ADA0E-EE7D-448E-AA67-FC060D5E72C4}">
      <dgm:prSet/>
      <dgm:spPr/>
      <dgm:t>
        <a:bodyPr/>
        <a:lstStyle/>
        <a:p>
          <a:endParaRPr lang="es-CR"/>
        </a:p>
      </dgm:t>
    </dgm:pt>
    <dgm:pt modelId="{B4D7E117-759D-4477-8856-F50B1A219143}" type="sibTrans" cxnId="{C25ADA0E-EE7D-448E-AA67-FC060D5E72C4}">
      <dgm:prSet/>
      <dgm:spPr/>
      <dgm:t>
        <a:bodyPr/>
        <a:lstStyle/>
        <a:p>
          <a:endParaRPr lang="es-CR"/>
        </a:p>
      </dgm:t>
    </dgm:pt>
    <dgm:pt modelId="{00BED0CB-A681-441C-828C-13353ADFDEB7}" type="pres">
      <dgm:prSet presAssocID="{F4DA8EF9-306F-4B9D-B5F5-24FC89F81A5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R"/>
        </a:p>
      </dgm:t>
    </dgm:pt>
    <dgm:pt modelId="{18A4827E-CD3E-49CF-98CC-C46FB09B10C6}" type="pres">
      <dgm:prSet presAssocID="{90E68F0E-5748-4C24-B0EB-3DE168EEC85F}" presName="root" presStyleCnt="0"/>
      <dgm:spPr/>
      <dgm:t>
        <a:bodyPr/>
        <a:lstStyle/>
        <a:p>
          <a:endParaRPr lang="es-CR"/>
        </a:p>
      </dgm:t>
    </dgm:pt>
    <dgm:pt modelId="{1A548105-3925-4DE5-9653-EB8446C1B21A}" type="pres">
      <dgm:prSet presAssocID="{90E68F0E-5748-4C24-B0EB-3DE168EEC85F}" presName="rootComposite" presStyleCnt="0"/>
      <dgm:spPr/>
      <dgm:t>
        <a:bodyPr/>
        <a:lstStyle/>
        <a:p>
          <a:endParaRPr lang="es-CR"/>
        </a:p>
      </dgm:t>
    </dgm:pt>
    <dgm:pt modelId="{8D3C6844-0BAD-466E-990F-D9A1E06B8E8C}" type="pres">
      <dgm:prSet presAssocID="{90E68F0E-5748-4C24-B0EB-3DE168EEC85F}" presName="rootText" presStyleLbl="node1" presStyleIdx="0" presStyleCnt="6" custLinFactY="-3463" custLinFactNeighborY="-100000"/>
      <dgm:spPr/>
      <dgm:t>
        <a:bodyPr/>
        <a:lstStyle/>
        <a:p>
          <a:endParaRPr lang="es-CR"/>
        </a:p>
      </dgm:t>
    </dgm:pt>
    <dgm:pt modelId="{A9B27B07-2B04-43B4-8275-7890976DD918}" type="pres">
      <dgm:prSet presAssocID="{90E68F0E-5748-4C24-B0EB-3DE168EEC85F}" presName="rootConnector" presStyleLbl="node1" presStyleIdx="0" presStyleCnt="6"/>
      <dgm:spPr/>
      <dgm:t>
        <a:bodyPr/>
        <a:lstStyle/>
        <a:p>
          <a:endParaRPr lang="es-CR"/>
        </a:p>
      </dgm:t>
    </dgm:pt>
    <dgm:pt modelId="{592E447D-E97F-4087-92C2-B3A153A80CB4}" type="pres">
      <dgm:prSet presAssocID="{90E68F0E-5748-4C24-B0EB-3DE168EEC85F}" presName="childShape" presStyleCnt="0"/>
      <dgm:spPr/>
      <dgm:t>
        <a:bodyPr/>
        <a:lstStyle/>
        <a:p>
          <a:endParaRPr lang="es-CR"/>
        </a:p>
      </dgm:t>
    </dgm:pt>
    <dgm:pt modelId="{CEC8D7C1-E888-44E7-AA64-71298BF5950A}" type="pres">
      <dgm:prSet presAssocID="{B24AD5CD-FD33-4775-A396-33E7244468F4}" presName="Name13" presStyleLbl="parChTrans1D2" presStyleIdx="0" presStyleCnt="22"/>
      <dgm:spPr/>
      <dgm:t>
        <a:bodyPr/>
        <a:lstStyle/>
        <a:p>
          <a:endParaRPr lang="es-CR"/>
        </a:p>
      </dgm:t>
    </dgm:pt>
    <dgm:pt modelId="{DB7256B6-295E-4170-9E76-C5D5D4010065}" type="pres">
      <dgm:prSet presAssocID="{C275F600-156E-4534-A3A9-4058964ED7B3}" presName="childText" presStyleLbl="bgAcc1" presStyleIdx="0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530C9D1-EF19-4F5E-88A6-700771509D0A}" type="pres">
      <dgm:prSet presAssocID="{EEA2204D-14E8-4D43-B259-3F9ED84FCB71}" presName="root" presStyleCnt="0"/>
      <dgm:spPr/>
      <dgm:t>
        <a:bodyPr/>
        <a:lstStyle/>
        <a:p>
          <a:endParaRPr lang="es-CR"/>
        </a:p>
      </dgm:t>
    </dgm:pt>
    <dgm:pt modelId="{22B5C991-A356-4652-A769-FDF0EF58EC42}" type="pres">
      <dgm:prSet presAssocID="{EEA2204D-14E8-4D43-B259-3F9ED84FCB71}" presName="rootComposite" presStyleCnt="0"/>
      <dgm:spPr/>
      <dgm:t>
        <a:bodyPr/>
        <a:lstStyle/>
        <a:p>
          <a:endParaRPr lang="es-CR"/>
        </a:p>
      </dgm:t>
    </dgm:pt>
    <dgm:pt modelId="{F8063397-5AC1-481A-963F-68C81AB0C7C5}" type="pres">
      <dgm:prSet presAssocID="{EEA2204D-14E8-4D43-B259-3F9ED84FCB71}" presName="rootText" presStyleLbl="node1" presStyleIdx="1" presStyleCnt="6" custLinFactY="-3463" custLinFactNeighborY="-100000"/>
      <dgm:spPr/>
      <dgm:t>
        <a:bodyPr/>
        <a:lstStyle/>
        <a:p>
          <a:endParaRPr lang="es-CR"/>
        </a:p>
      </dgm:t>
    </dgm:pt>
    <dgm:pt modelId="{65E871AA-6AB7-4CFC-9E39-F127CDA20E52}" type="pres">
      <dgm:prSet presAssocID="{EEA2204D-14E8-4D43-B259-3F9ED84FCB71}" presName="rootConnector" presStyleLbl="node1" presStyleIdx="1" presStyleCnt="6"/>
      <dgm:spPr/>
      <dgm:t>
        <a:bodyPr/>
        <a:lstStyle/>
        <a:p>
          <a:endParaRPr lang="es-CR"/>
        </a:p>
      </dgm:t>
    </dgm:pt>
    <dgm:pt modelId="{6DAB0863-17C4-427B-893A-2DA99843D26A}" type="pres">
      <dgm:prSet presAssocID="{EEA2204D-14E8-4D43-B259-3F9ED84FCB71}" presName="childShape" presStyleCnt="0"/>
      <dgm:spPr/>
      <dgm:t>
        <a:bodyPr/>
        <a:lstStyle/>
        <a:p>
          <a:endParaRPr lang="es-CR"/>
        </a:p>
      </dgm:t>
    </dgm:pt>
    <dgm:pt modelId="{8561BB4E-99A0-41FD-B031-32F49F42E8D6}" type="pres">
      <dgm:prSet presAssocID="{BC75997C-FBEA-4052-9B29-3BC0EE46A54A}" presName="Name13" presStyleLbl="parChTrans1D2" presStyleIdx="1" presStyleCnt="22"/>
      <dgm:spPr/>
      <dgm:t>
        <a:bodyPr/>
        <a:lstStyle/>
        <a:p>
          <a:endParaRPr lang="es-CR"/>
        </a:p>
      </dgm:t>
    </dgm:pt>
    <dgm:pt modelId="{9EFB89D8-8BCC-44F2-8C44-43AD7FBB6A65}" type="pres">
      <dgm:prSet presAssocID="{C8E9B8B6-F812-48E8-92F7-C4027D94C503}" presName="childText" presStyleLbl="bgAcc1" presStyleIdx="1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D94DFC6-0AA1-46B3-A8F8-9A4B93EAFEBD}" type="pres">
      <dgm:prSet presAssocID="{9C52A340-519D-465E-B137-302571280298}" presName="Name13" presStyleLbl="parChTrans1D2" presStyleIdx="2" presStyleCnt="22"/>
      <dgm:spPr/>
      <dgm:t>
        <a:bodyPr/>
        <a:lstStyle/>
        <a:p>
          <a:endParaRPr lang="es-CR"/>
        </a:p>
      </dgm:t>
    </dgm:pt>
    <dgm:pt modelId="{834F5C8F-9982-4CB1-B80F-2B67E63A8596}" type="pres">
      <dgm:prSet presAssocID="{4ED2C130-499B-4341-8472-18AE33208BCE}" presName="childText" presStyleLbl="bgAcc1" presStyleIdx="2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116F47B-F9BA-43DB-8317-8095D25604BB}" type="pres">
      <dgm:prSet presAssocID="{AAF427C2-9026-4FC9-876B-135711658144}" presName="root" presStyleCnt="0"/>
      <dgm:spPr/>
      <dgm:t>
        <a:bodyPr/>
        <a:lstStyle/>
        <a:p>
          <a:endParaRPr lang="es-CR"/>
        </a:p>
      </dgm:t>
    </dgm:pt>
    <dgm:pt modelId="{961C69C1-560D-4520-9587-36B65B91E056}" type="pres">
      <dgm:prSet presAssocID="{AAF427C2-9026-4FC9-876B-135711658144}" presName="rootComposite" presStyleCnt="0"/>
      <dgm:spPr/>
      <dgm:t>
        <a:bodyPr/>
        <a:lstStyle/>
        <a:p>
          <a:endParaRPr lang="es-CR"/>
        </a:p>
      </dgm:t>
    </dgm:pt>
    <dgm:pt modelId="{02AC24D5-8362-4D1A-A26A-D24925C4F4BF}" type="pres">
      <dgm:prSet presAssocID="{AAF427C2-9026-4FC9-876B-135711658144}" presName="rootText" presStyleLbl="node1" presStyleIdx="2" presStyleCnt="6" custLinFactNeighborX="-767" custLinFactNeighborY="-48840"/>
      <dgm:spPr/>
      <dgm:t>
        <a:bodyPr/>
        <a:lstStyle/>
        <a:p>
          <a:endParaRPr lang="es-CR"/>
        </a:p>
      </dgm:t>
    </dgm:pt>
    <dgm:pt modelId="{BDDCFEA0-424F-4DCE-BD72-28FB193A4586}" type="pres">
      <dgm:prSet presAssocID="{AAF427C2-9026-4FC9-876B-135711658144}" presName="rootConnector" presStyleLbl="node1" presStyleIdx="2" presStyleCnt="6"/>
      <dgm:spPr/>
      <dgm:t>
        <a:bodyPr/>
        <a:lstStyle/>
        <a:p>
          <a:endParaRPr lang="es-CR"/>
        </a:p>
      </dgm:t>
    </dgm:pt>
    <dgm:pt modelId="{A4973FC9-6719-4995-95F5-05BAE3C2AC33}" type="pres">
      <dgm:prSet presAssocID="{AAF427C2-9026-4FC9-876B-135711658144}" presName="childShape" presStyleCnt="0"/>
      <dgm:spPr/>
      <dgm:t>
        <a:bodyPr/>
        <a:lstStyle/>
        <a:p>
          <a:endParaRPr lang="es-CR"/>
        </a:p>
      </dgm:t>
    </dgm:pt>
    <dgm:pt modelId="{F3DD456F-0862-4976-96C8-38C42219F2EB}" type="pres">
      <dgm:prSet presAssocID="{88489221-44E5-4136-9CAE-4D52612EB336}" presName="Name13" presStyleLbl="parChTrans1D2" presStyleIdx="3" presStyleCnt="22"/>
      <dgm:spPr/>
      <dgm:t>
        <a:bodyPr/>
        <a:lstStyle/>
        <a:p>
          <a:endParaRPr lang="es-CR"/>
        </a:p>
      </dgm:t>
    </dgm:pt>
    <dgm:pt modelId="{C4E9870D-4BE3-4125-8ABF-722F5098D92C}" type="pres">
      <dgm:prSet presAssocID="{EDB2BB40-56E0-48AB-9B4F-5E9C7ACB9ADE}" presName="childText" presStyleLbl="bgAcc1" presStyleIdx="3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557A434B-30C6-41F8-93B2-7AA2C6242F5D}" type="pres">
      <dgm:prSet presAssocID="{1A9EEA75-7ECA-4D1B-8181-E50C53AD4F82}" presName="Name13" presStyleLbl="parChTrans1D2" presStyleIdx="4" presStyleCnt="22"/>
      <dgm:spPr/>
      <dgm:t>
        <a:bodyPr/>
        <a:lstStyle/>
        <a:p>
          <a:endParaRPr lang="es-CR"/>
        </a:p>
      </dgm:t>
    </dgm:pt>
    <dgm:pt modelId="{218B6C67-AB85-4D81-B771-D312047D72DE}" type="pres">
      <dgm:prSet presAssocID="{8BB99E2E-CC2B-4914-B9EC-D333C3646E81}" presName="childText" presStyleLbl="bgAcc1" presStyleIdx="4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F9F3F3C-6E4C-4B76-A9C8-48AA11F305E8}" type="pres">
      <dgm:prSet presAssocID="{0F83159E-8E80-477B-8DA8-B11EA7E063F9}" presName="Name13" presStyleLbl="parChTrans1D2" presStyleIdx="5" presStyleCnt="22"/>
      <dgm:spPr/>
      <dgm:t>
        <a:bodyPr/>
        <a:lstStyle/>
        <a:p>
          <a:endParaRPr lang="es-CR"/>
        </a:p>
      </dgm:t>
    </dgm:pt>
    <dgm:pt modelId="{795DC5FE-200B-45D4-9F66-127F7D4756D3}" type="pres">
      <dgm:prSet presAssocID="{72E3AAE3-8D25-4783-8E10-98FA1DE51544}" presName="childText" presStyleLbl="bgAcc1" presStyleIdx="5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0F99C6D-851F-469D-84D7-771D8135FEF5}" type="pres">
      <dgm:prSet presAssocID="{CB26C5C2-466C-4D9D-9D6C-AA15A7A28B15}" presName="Name13" presStyleLbl="parChTrans1D2" presStyleIdx="6" presStyleCnt="22"/>
      <dgm:spPr/>
      <dgm:t>
        <a:bodyPr/>
        <a:lstStyle/>
        <a:p>
          <a:endParaRPr lang="es-CR"/>
        </a:p>
      </dgm:t>
    </dgm:pt>
    <dgm:pt modelId="{5BDAEF72-9A6A-4C0D-BC5D-BB6E7BB86E74}" type="pres">
      <dgm:prSet presAssocID="{B7F22F9C-192F-4F2F-B1B7-983A716DA969}" presName="childText" presStyleLbl="bgAcc1" presStyleIdx="6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0E1D189-F8E8-47E7-870E-8044E95E719E}" type="pres">
      <dgm:prSet presAssocID="{C695EF28-1345-4594-A962-28D689956275}" presName="Name13" presStyleLbl="parChTrans1D2" presStyleIdx="7" presStyleCnt="22"/>
      <dgm:spPr/>
      <dgm:t>
        <a:bodyPr/>
        <a:lstStyle/>
        <a:p>
          <a:endParaRPr lang="es-CR"/>
        </a:p>
      </dgm:t>
    </dgm:pt>
    <dgm:pt modelId="{80F6D8C3-2B1D-4199-A101-DA99BFDCADC5}" type="pres">
      <dgm:prSet presAssocID="{A6203685-26D1-48E4-BC3E-246A907415F4}" presName="childText" presStyleLbl="bgAcc1" presStyleIdx="7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5F606F2-A4A8-43EB-B7CF-2E380F7A71A3}" type="pres">
      <dgm:prSet presAssocID="{42C34DEB-65F7-4769-A091-79CAED223C65}" presName="Name13" presStyleLbl="parChTrans1D2" presStyleIdx="8" presStyleCnt="22"/>
      <dgm:spPr/>
      <dgm:t>
        <a:bodyPr/>
        <a:lstStyle/>
        <a:p>
          <a:endParaRPr lang="es-CR"/>
        </a:p>
      </dgm:t>
    </dgm:pt>
    <dgm:pt modelId="{9E22D410-4255-4FE8-8722-DB191DD6E6A2}" type="pres">
      <dgm:prSet presAssocID="{C73A037B-EE40-461A-8A74-C4CBA43C441F}" presName="childText" presStyleLbl="bgAcc1" presStyleIdx="8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D2611DA-EC3B-44E4-9199-F5456E57D73F}" type="pres">
      <dgm:prSet presAssocID="{EB4CFBE7-8CA6-45CE-8A10-C2738EB34C2D}" presName="Name13" presStyleLbl="parChTrans1D2" presStyleIdx="9" presStyleCnt="22"/>
      <dgm:spPr/>
      <dgm:t>
        <a:bodyPr/>
        <a:lstStyle/>
        <a:p>
          <a:endParaRPr lang="es-CR"/>
        </a:p>
      </dgm:t>
    </dgm:pt>
    <dgm:pt modelId="{9FE0B33C-293D-4E42-A893-9663A02D5BD9}" type="pres">
      <dgm:prSet presAssocID="{A269BDD6-1F39-46F8-8F40-B6B2F8439E90}" presName="childText" presStyleLbl="bgAcc1" presStyleIdx="9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D42392A-30A6-4AD5-9D8E-5C3D7749F0F5}" type="pres">
      <dgm:prSet presAssocID="{83CECA34-3CFC-470B-A851-C661A9669760}" presName="root" presStyleCnt="0"/>
      <dgm:spPr/>
      <dgm:t>
        <a:bodyPr/>
        <a:lstStyle/>
        <a:p>
          <a:endParaRPr lang="es-CR"/>
        </a:p>
      </dgm:t>
    </dgm:pt>
    <dgm:pt modelId="{05722730-A549-4C82-9061-B1206C6E1E0A}" type="pres">
      <dgm:prSet presAssocID="{83CECA34-3CFC-470B-A851-C661A9669760}" presName="rootComposite" presStyleCnt="0"/>
      <dgm:spPr/>
      <dgm:t>
        <a:bodyPr/>
        <a:lstStyle/>
        <a:p>
          <a:endParaRPr lang="es-CR"/>
        </a:p>
      </dgm:t>
    </dgm:pt>
    <dgm:pt modelId="{1D2AEA16-9F86-4416-93CE-F1705E041174}" type="pres">
      <dgm:prSet presAssocID="{83CECA34-3CFC-470B-A851-C661A9669760}" presName="rootText" presStyleLbl="node1" presStyleIdx="3" presStyleCnt="6" custLinFactY="-3463" custLinFactNeighborY="-100000"/>
      <dgm:spPr/>
      <dgm:t>
        <a:bodyPr/>
        <a:lstStyle/>
        <a:p>
          <a:endParaRPr lang="es-CR"/>
        </a:p>
      </dgm:t>
    </dgm:pt>
    <dgm:pt modelId="{743954AE-C0EE-444E-8D3B-1B739111EF3B}" type="pres">
      <dgm:prSet presAssocID="{83CECA34-3CFC-470B-A851-C661A9669760}" presName="rootConnector" presStyleLbl="node1" presStyleIdx="3" presStyleCnt="6"/>
      <dgm:spPr/>
      <dgm:t>
        <a:bodyPr/>
        <a:lstStyle/>
        <a:p>
          <a:endParaRPr lang="es-CR"/>
        </a:p>
      </dgm:t>
    </dgm:pt>
    <dgm:pt modelId="{4A8CAC20-B1A0-4888-80C2-2D21C8D876BD}" type="pres">
      <dgm:prSet presAssocID="{83CECA34-3CFC-470B-A851-C661A9669760}" presName="childShape" presStyleCnt="0"/>
      <dgm:spPr/>
      <dgm:t>
        <a:bodyPr/>
        <a:lstStyle/>
        <a:p>
          <a:endParaRPr lang="es-CR"/>
        </a:p>
      </dgm:t>
    </dgm:pt>
    <dgm:pt modelId="{FD7A1609-105F-4B13-BF37-A84C2191817B}" type="pres">
      <dgm:prSet presAssocID="{558FFB67-C8A3-4ED0-862F-3685ADC6708B}" presName="Name13" presStyleLbl="parChTrans1D2" presStyleIdx="10" presStyleCnt="22"/>
      <dgm:spPr/>
      <dgm:t>
        <a:bodyPr/>
        <a:lstStyle/>
        <a:p>
          <a:endParaRPr lang="es-CR"/>
        </a:p>
      </dgm:t>
    </dgm:pt>
    <dgm:pt modelId="{C200F402-7623-4413-B9CD-5DDE5D45852A}" type="pres">
      <dgm:prSet presAssocID="{E0D8078F-DEA5-4A00-8983-B447EEDE7475}" presName="childText" presStyleLbl="bgAcc1" presStyleIdx="10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935769A-84D6-4581-9E22-F3AC41CDBEFA}" type="pres">
      <dgm:prSet presAssocID="{8E7AE584-DB26-49B3-8D45-97BFA085A5F6}" presName="Name13" presStyleLbl="parChTrans1D2" presStyleIdx="11" presStyleCnt="22"/>
      <dgm:spPr/>
      <dgm:t>
        <a:bodyPr/>
        <a:lstStyle/>
        <a:p>
          <a:endParaRPr lang="es-CR"/>
        </a:p>
      </dgm:t>
    </dgm:pt>
    <dgm:pt modelId="{8CE968AB-A38E-4199-9145-131A7C87E36C}" type="pres">
      <dgm:prSet presAssocID="{B0324D98-CB53-484E-BA1E-AFAC25BB5CB7}" presName="childText" presStyleLbl="bgAcc1" presStyleIdx="11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586EA960-1C43-4C62-9B8C-FA2FBEEE000A}" type="pres">
      <dgm:prSet presAssocID="{AAE51833-2AEC-4783-97D4-178129411C83}" presName="Name13" presStyleLbl="parChTrans1D2" presStyleIdx="12" presStyleCnt="22"/>
      <dgm:spPr/>
      <dgm:t>
        <a:bodyPr/>
        <a:lstStyle/>
        <a:p>
          <a:endParaRPr lang="es-CR"/>
        </a:p>
      </dgm:t>
    </dgm:pt>
    <dgm:pt modelId="{65FA9C3C-B8EF-40D1-A2E5-B8C0CC29DA7E}" type="pres">
      <dgm:prSet presAssocID="{CDB3D9C3-4F23-43D8-8623-E55230E76864}" presName="childText" presStyleLbl="bgAcc1" presStyleIdx="12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6468DAD-38F2-4DEF-9920-E55D1886403D}" type="pres">
      <dgm:prSet presAssocID="{E58FF1DB-7224-449E-8BD9-142308027F18}" presName="Name13" presStyleLbl="parChTrans1D2" presStyleIdx="13" presStyleCnt="22"/>
      <dgm:spPr/>
      <dgm:t>
        <a:bodyPr/>
        <a:lstStyle/>
        <a:p>
          <a:endParaRPr lang="es-CR"/>
        </a:p>
      </dgm:t>
    </dgm:pt>
    <dgm:pt modelId="{892E3A86-7680-4D63-BBEF-FBD15C2DFF15}" type="pres">
      <dgm:prSet presAssocID="{A42A599F-AAC6-4583-BCC6-31A5CEC9E96D}" presName="childText" presStyleLbl="bgAcc1" presStyleIdx="13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5ECAE38-9475-40A8-8F0F-234598B110A7}" type="pres">
      <dgm:prSet presAssocID="{55B3304F-C4A3-4A7B-B5E2-9471E1C5A016}" presName="Name13" presStyleLbl="parChTrans1D2" presStyleIdx="14" presStyleCnt="22"/>
      <dgm:spPr/>
      <dgm:t>
        <a:bodyPr/>
        <a:lstStyle/>
        <a:p>
          <a:endParaRPr lang="es-CR"/>
        </a:p>
      </dgm:t>
    </dgm:pt>
    <dgm:pt modelId="{2D20583B-2026-40C7-8916-837259F9F36D}" type="pres">
      <dgm:prSet presAssocID="{CCF11B22-40D6-4F52-979C-FFA65F1EE0A1}" presName="childText" presStyleLbl="bgAcc1" presStyleIdx="14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2F4A45F-1B43-4FFB-BC88-3C3CF80D491E}" type="pres">
      <dgm:prSet presAssocID="{3765689D-B176-46F4-A728-71EA80BC9DDD}" presName="Name13" presStyleLbl="parChTrans1D2" presStyleIdx="15" presStyleCnt="22"/>
      <dgm:spPr/>
      <dgm:t>
        <a:bodyPr/>
        <a:lstStyle/>
        <a:p>
          <a:endParaRPr lang="es-CR"/>
        </a:p>
      </dgm:t>
    </dgm:pt>
    <dgm:pt modelId="{494D3DB3-5B80-400B-86DA-03456E8ACB23}" type="pres">
      <dgm:prSet presAssocID="{32D4E69B-0975-4BA1-8D9B-226B3856BB69}" presName="childText" presStyleLbl="bgAcc1" presStyleIdx="15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3700CE6-7D0F-48D5-9AA3-C4A2E38D5E8B}" type="pres">
      <dgm:prSet presAssocID="{72908B72-81E7-4A4C-9F7C-8B0CF9E5C04D}" presName="Name13" presStyleLbl="parChTrans1D2" presStyleIdx="16" presStyleCnt="22"/>
      <dgm:spPr/>
      <dgm:t>
        <a:bodyPr/>
        <a:lstStyle/>
        <a:p>
          <a:endParaRPr lang="es-CR"/>
        </a:p>
      </dgm:t>
    </dgm:pt>
    <dgm:pt modelId="{826AADA0-D3F1-4681-BEE6-7C4E1AF6E871}" type="pres">
      <dgm:prSet presAssocID="{6F119C1F-965C-45A4-A72D-801077031680}" presName="childText" presStyleLbl="bgAcc1" presStyleIdx="16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52F260E-B595-4A4B-A053-A51460E1EC99}" type="pres">
      <dgm:prSet presAssocID="{CBE9413E-6C47-4F8F-A773-4F96C6AD1F5F}" presName="root" presStyleCnt="0"/>
      <dgm:spPr/>
      <dgm:t>
        <a:bodyPr/>
        <a:lstStyle/>
        <a:p>
          <a:endParaRPr lang="es-CR"/>
        </a:p>
      </dgm:t>
    </dgm:pt>
    <dgm:pt modelId="{BFD196BA-2318-441B-8C48-F478E53C60FE}" type="pres">
      <dgm:prSet presAssocID="{CBE9413E-6C47-4F8F-A773-4F96C6AD1F5F}" presName="rootComposite" presStyleCnt="0"/>
      <dgm:spPr/>
      <dgm:t>
        <a:bodyPr/>
        <a:lstStyle/>
        <a:p>
          <a:endParaRPr lang="es-CR"/>
        </a:p>
      </dgm:t>
    </dgm:pt>
    <dgm:pt modelId="{821E6A62-9C41-428C-A9F3-AEB519AD0B36}" type="pres">
      <dgm:prSet presAssocID="{CBE9413E-6C47-4F8F-A773-4F96C6AD1F5F}" presName="rootText" presStyleLbl="node1" presStyleIdx="4" presStyleCnt="6" custLinFactY="-3463" custLinFactNeighborY="-100000"/>
      <dgm:spPr/>
      <dgm:t>
        <a:bodyPr/>
        <a:lstStyle/>
        <a:p>
          <a:endParaRPr lang="es-CR"/>
        </a:p>
      </dgm:t>
    </dgm:pt>
    <dgm:pt modelId="{A822D2CF-2E1E-4E22-AB81-49B35D342989}" type="pres">
      <dgm:prSet presAssocID="{CBE9413E-6C47-4F8F-A773-4F96C6AD1F5F}" presName="rootConnector" presStyleLbl="node1" presStyleIdx="4" presStyleCnt="6"/>
      <dgm:spPr/>
      <dgm:t>
        <a:bodyPr/>
        <a:lstStyle/>
        <a:p>
          <a:endParaRPr lang="es-CR"/>
        </a:p>
      </dgm:t>
    </dgm:pt>
    <dgm:pt modelId="{7373EFC2-C08F-452A-9009-DDDC9694274A}" type="pres">
      <dgm:prSet presAssocID="{CBE9413E-6C47-4F8F-A773-4F96C6AD1F5F}" presName="childShape" presStyleCnt="0"/>
      <dgm:spPr/>
      <dgm:t>
        <a:bodyPr/>
        <a:lstStyle/>
        <a:p>
          <a:endParaRPr lang="es-CR"/>
        </a:p>
      </dgm:t>
    </dgm:pt>
    <dgm:pt modelId="{E2FA86B9-E948-4D9B-B1D8-74F56E5CD87F}" type="pres">
      <dgm:prSet presAssocID="{A1D354FF-641A-4D37-A979-FD61D9A15CB7}" presName="Name13" presStyleLbl="parChTrans1D2" presStyleIdx="17" presStyleCnt="22"/>
      <dgm:spPr/>
      <dgm:t>
        <a:bodyPr/>
        <a:lstStyle/>
        <a:p>
          <a:endParaRPr lang="es-CR"/>
        </a:p>
      </dgm:t>
    </dgm:pt>
    <dgm:pt modelId="{ECCF456D-A178-40AF-9470-1F587BE010B9}" type="pres">
      <dgm:prSet presAssocID="{25A45054-345E-45B8-A425-5828D536382F}" presName="childText" presStyleLbl="bgAcc1" presStyleIdx="17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4478F3F-2F66-4D9E-971F-BFAA46FD8A18}" type="pres">
      <dgm:prSet presAssocID="{B569771C-9F3B-4D9E-BC2E-B5087C77C838}" presName="Name13" presStyleLbl="parChTrans1D2" presStyleIdx="18" presStyleCnt="22"/>
      <dgm:spPr/>
      <dgm:t>
        <a:bodyPr/>
        <a:lstStyle/>
        <a:p>
          <a:endParaRPr lang="es-CR"/>
        </a:p>
      </dgm:t>
    </dgm:pt>
    <dgm:pt modelId="{E6507E5D-E63B-47DC-A26B-7C51E5C191C5}" type="pres">
      <dgm:prSet presAssocID="{91DC22A4-3781-4486-9DB1-43FFC4A4C374}" presName="childText" presStyleLbl="bgAcc1" presStyleIdx="18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4DCC202-F198-4C1D-9CB8-1C65DAE151B0}" type="pres">
      <dgm:prSet presAssocID="{19C98125-4BD3-4057-ACBE-C4BE58BEAD8E}" presName="Name13" presStyleLbl="parChTrans1D2" presStyleIdx="19" presStyleCnt="22"/>
      <dgm:spPr/>
      <dgm:t>
        <a:bodyPr/>
        <a:lstStyle/>
        <a:p>
          <a:endParaRPr lang="es-CR"/>
        </a:p>
      </dgm:t>
    </dgm:pt>
    <dgm:pt modelId="{31E5766C-9C13-4991-9088-C54449B5A7DB}" type="pres">
      <dgm:prSet presAssocID="{9CC7DF5C-0D48-42CB-8B47-852531640DF8}" presName="childText" presStyleLbl="bgAcc1" presStyleIdx="19" presStyleCnt="22" custScaleY="121044" custLinFactNeighborY="5350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71DB8CF-72F3-4AD6-AC52-414803E7E10E}" type="pres">
      <dgm:prSet presAssocID="{791CB5F4-F215-445F-B948-69EF9D3FD9CB}" presName="root" presStyleCnt="0"/>
      <dgm:spPr/>
    </dgm:pt>
    <dgm:pt modelId="{9CD1DE35-CC9E-41C6-B510-A7A12110E544}" type="pres">
      <dgm:prSet presAssocID="{791CB5F4-F215-445F-B948-69EF9D3FD9CB}" presName="rootComposite" presStyleCnt="0"/>
      <dgm:spPr/>
    </dgm:pt>
    <dgm:pt modelId="{8AAA3991-A204-4FDD-96CE-5617D6B79945}" type="pres">
      <dgm:prSet presAssocID="{791CB5F4-F215-445F-B948-69EF9D3FD9CB}" presName="rootText" presStyleLbl="node1" presStyleIdx="5" presStyleCnt="6" custLinFactY="-8093" custLinFactNeighborX="-9167" custLinFactNeighborY="-100000"/>
      <dgm:spPr/>
      <dgm:t>
        <a:bodyPr/>
        <a:lstStyle/>
        <a:p>
          <a:endParaRPr lang="es-CR"/>
        </a:p>
      </dgm:t>
    </dgm:pt>
    <dgm:pt modelId="{8E5F32BC-AB7F-4BA5-865F-9D350794E7B1}" type="pres">
      <dgm:prSet presAssocID="{791CB5F4-F215-445F-B948-69EF9D3FD9CB}" presName="rootConnector" presStyleLbl="node1" presStyleIdx="5" presStyleCnt="6"/>
      <dgm:spPr/>
      <dgm:t>
        <a:bodyPr/>
        <a:lstStyle/>
        <a:p>
          <a:endParaRPr lang="es-CR"/>
        </a:p>
      </dgm:t>
    </dgm:pt>
    <dgm:pt modelId="{957BD4CA-ABAE-4A5A-ADA2-C710B3E05C18}" type="pres">
      <dgm:prSet presAssocID="{791CB5F4-F215-445F-B948-69EF9D3FD9CB}" presName="childShape" presStyleCnt="0"/>
      <dgm:spPr/>
    </dgm:pt>
    <dgm:pt modelId="{8C34DA19-1165-4916-88BE-CDDB3CA061E3}" type="pres">
      <dgm:prSet presAssocID="{4A948C6B-70DF-413C-ACFE-D8F00725874F}" presName="Name13" presStyleLbl="parChTrans1D2" presStyleIdx="20" presStyleCnt="22"/>
      <dgm:spPr/>
      <dgm:t>
        <a:bodyPr/>
        <a:lstStyle/>
        <a:p>
          <a:endParaRPr lang="es-CR"/>
        </a:p>
      </dgm:t>
    </dgm:pt>
    <dgm:pt modelId="{074E2EA8-70C3-492B-9FFF-35BEA02588BE}" type="pres">
      <dgm:prSet presAssocID="{12E7F6C6-951A-4549-AC9E-D6444A0A1FAE}" presName="childText" presStyleLbl="bgAcc1" presStyleIdx="20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02CD2C5-B8BE-425D-80C5-06D90F8A9218}" type="pres">
      <dgm:prSet presAssocID="{09F57988-DD22-477A-BDFF-92B1511CDB2C}" presName="Name13" presStyleLbl="parChTrans1D2" presStyleIdx="21" presStyleCnt="22"/>
      <dgm:spPr/>
      <dgm:t>
        <a:bodyPr/>
        <a:lstStyle/>
        <a:p>
          <a:endParaRPr lang="es-CR"/>
        </a:p>
      </dgm:t>
    </dgm:pt>
    <dgm:pt modelId="{B0A0093B-1CA9-4C1D-BEEB-EE2F745D05B4}" type="pres">
      <dgm:prSet presAssocID="{3AE8A77E-B9A8-410F-95C6-918AAB469E78}" presName="childText" presStyleLbl="bgAcc1" presStyleIdx="21" presStyleCnt="2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94FD7591-F448-4AD0-8158-9D7DF079E1CB}" type="presOf" srcId="{90E68F0E-5748-4C24-B0EB-3DE168EEC85F}" destId="{A9B27B07-2B04-43B4-8275-7890976DD918}" srcOrd="1" destOrd="0" presId="urn:microsoft.com/office/officeart/2005/8/layout/hierarchy3"/>
    <dgm:cxn modelId="{7375DF20-7958-4609-8319-BD747180F8D4}" type="presOf" srcId="{EDB2BB40-56E0-48AB-9B4F-5E9C7ACB9ADE}" destId="{C4E9870D-4BE3-4125-8ABF-722F5098D92C}" srcOrd="0" destOrd="0" presId="urn:microsoft.com/office/officeart/2005/8/layout/hierarchy3"/>
    <dgm:cxn modelId="{1054875F-1CC9-4FB6-85C1-9CE1FF1C287F}" srcId="{AAF427C2-9026-4FC9-876B-135711658144}" destId="{C73A037B-EE40-461A-8A74-C4CBA43C441F}" srcOrd="5" destOrd="0" parTransId="{42C34DEB-65F7-4769-A091-79CAED223C65}" sibTransId="{C644AF67-0221-4219-9572-CB68323F76A4}"/>
    <dgm:cxn modelId="{3AF26D42-A071-4FA8-AA95-F2E9FDA8E1F2}" srcId="{83CECA34-3CFC-470B-A851-C661A9669760}" destId="{CCF11B22-40D6-4F52-979C-FFA65F1EE0A1}" srcOrd="4" destOrd="0" parTransId="{55B3304F-C4A3-4A7B-B5E2-9471E1C5A016}" sibTransId="{AD5782A3-7C74-4664-8C99-2DB55D2659C4}"/>
    <dgm:cxn modelId="{08A8DBE2-8289-49D4-B3F2-EDB735DE754A}" type="presOf" srcId="{6F119C1F-965C-45A4-A72D-801077031680}" destId="{826AADA0-D3F1-4681-BEE6-7C4E1AF6E871}" srcOrd="0" destOrd="0" presId="urn:microsoft.com/office/officeart/2005/8/layout/hierarchy3"/>
    <dgm:cxn modelId="{AA9F887C-84EB-4C35-8EA7-1381DA53A7AD}" srcId="{F4DA8EF9-306F-4B9D-B5F5-24FC89F81A5C}" destId="{EEA2204D-14E8-4D43-B259-3F9ED84FCB71}" srcOrd="1" destOrd="0" parTransId="{2C791816-D084-4F8D-A349-08E02DEBB55D}" sibTransId="{392838F6-0052-4D05-8B8A-83993DB8CC3B}"/>
    <dgm:cxn modelId="{FA6E4048-4250-4B10-B567-F3D38991C18E}" type="presOf" srcId="{CDB3D9C3-4F23-43D8-8623-E55230E76864}" destId="{65FA9C3C-B8EF-40D1-A2E5-B8C0CC29DA7E}" srcOrd="0" destOrd="0" presId="urn:microsoft.com/office/officeart/2005/8/layout/hierarchy3"/>
    <dgm:cxn modelId="{62C0446C-D474-42E9-B111-B798D32C85F9}" type="presOf" srcId="{8E7AE584-DB26-49B3-8D45-97BFA085A5F6}" destId="{1935769A-84D6-4581-9E22-F3AC41CDBEFA}" srcOrd="0" destOrd="0" presId="urn:microsoft.com/office/officeart/2005/8/layout/hierarchy3"/>
    <dgm:cxn modelId="{F4D39D3D-56FC-4E82-8106-19061E593337}" srcId="{90E68F0E-5748-4C24-B0EB-3DE168EEC85F}" destId="{C275F600-156E-4534-A3A9-4058964ED7B3}" srcOrd="0" destOrd="0" parTransId="{B24AD5CD-FD33-4775-A396-33E7244468F4}" sibTransId="{097D948F-5599-4574-9E2A-238112CD37D5}"/>
    <dgm:cxn modelId="{F8CA5D14-DF4A-497C-9913-0362C9D65B28}" srcId="{AAF427C2-9026-4FC9-876B-135711658144}" destId="{EDB2BB40-56E0-48AB-9B4F-5E9C7ACB9ADE}" srcOrd="0" destOrd="0" parTransId="{88489221-44E5-4136-9CAE-4D52612EB336}" sibTransId="{E8B6E5CC-D793-453D-B8D1-5FF6BE002469}"/>
    <dgm:cxn modelId="{8D0D213E-73E4-48C7-AB9C-88E7906D3603}" srcId="{F4DA8EF9-306F-4B9D-B5F5-24FC89F81A5C}" destId="{83CECA34-3CFC-470B-A851-C661A9669760}" srcOrd="3" destOrd="0" parTransId="{A353BE6D-EFF7-4446-85E1-F698B393F355}" sibTransId="{BFED7658-1433-4769-ACC0-339F28FC4F31}"/>
    <dgm:cxn modelId="{983524B9-9C26-44B1-83E4-6AB407525D48}" type="presOf" srcId="{B7F22F9C-192F-4F2F-B1B7-983A716DA969}" destId="{5BDAEF72-9A6A-4C0D-BC5D-BB6E7BB86E74}" srcOrd="0" destOrd="0" presId="urn:microsoft.com/office/officeart/2005/8/layout/hierarchy3"/>
    <dgm:cxn modelId="{A2B83CE9-B87A-4CE4-9F08-5554EA6B5B91}" type="presOf" srcId="{791CB5F4-F215-445F-B948-69EF9D3FD9CB}" destId="{8E5F32BC-AB7F-4BA5-865F-9D350794E7B1}" srcOrd="1" destOrd="0" presId="urn:microsoft.com/office/officeart/2005/8/layout/hierarchy3"/>
    <dgm:cxn modelId="{6C3701E1-90D1-4A96-80A4-4F7B62D5C7C6}" type="presOf" srcId="{9CC7DF5C-0D48-42CB-8B47-852531640DF8}" destId="{31E5766C-9C13-4991-9088-C54449B5A7DB}" srcOrd="0" destOrd="0" presId="urn:microsoft.com/office/officeart/2005/8/layout/hierarchy3"/>
    <dgm:cxn modelId="{A16C3EFB-D285-4595-8D00-3A8354FDE6A0}" type="presOf" srcId="{B0324D98-CB53-484E-BA1E-AFAC25BB5CB7}" destId="{8CE968AB-A38E-4199-9145-131A7C87E36C}" srcOrd="0" destOrd="0" presId="urn:microsoft.com/office/officeart/2005/8/layout/hierarchy3"/>
    <dgm:cxn modelId="{B4E58856-9D10-488E-818D-FFD95F0BEA1C}" srcId="{AAF427C2-9026-4FC9-876B-135711658144}" destId="{B7F22F9C-192F-4F2F-B1B7-983A716DA969}" srcOrd="3" destOrd="0" parTransId="{CB26C5C2-466C-4D9D-9D6C-AA15A7A28B15}" sibTransId="{4E28CAD2-89E9-46FD-A8E6-FD5A6955F1ED}"/>
    <dgm:cxn modelId="{22930AA4-FCA0-4786-B939-213C03ACB748}" type="presOf" srcId="{CBE9413E-6C47-4F8F-A773-4F96C6AD1F5F}" destId="{821E6A62-9C41-428C-A9F3-AEB519AD0B36}" srcOrd="0" destOrd="0" presId="urn:microsoft.com/office/officeart/2005/8/layout/hierarchy3"/>
    <dgm:cxn modelId="{9FCAACFB-EB78-4C06-B111-B867311254C3}" type="presOf" srcId="{C275F600-156E-4534-A3A9-4058964ED7B3}" destId="{DB7256B6-295E-4170-9E76-C5D5D4010065}" srcOrd="0" destOrd="0" presId="urn:microsoft.com/office/officeart/2005/8/layout/hierarchy3"/>
    <dgm:cxn modelId="{E5169A1E-6308-40F2-A3F2-DC391A76D4E5}" type="presOf" srcId="{88489221-44E5-4136-9CAE-4D52612EB336}" destId="{F3DD456F-0862-4976-96C8-38C42219F2EB}" srcOrd="0" destOrd="0" presId="urn:microsoft.com/office/officeart/2005/8/layout/hierarchy3"/>
    <dgm:cxn modelId="{5F9C8B5B-A741-403F-9A8D-409648AB3DB4}" type="presOf" srcId="{25A45054-345E-45B8-A425-5828D536382F}" destId="{ECCF456D-A178-40AF-9470-1F587BE010B9}" srcOrd="0" destOrd="0" presId="urn:microsoft.com/office/officeart/2005/8/layout/hierarchy3"/>
    <dgm:cxn modelId="{6887DC87-FCAB-4DBF-A05D-76EDF7C33833}" type="presOf" srcId="{A6203685-26D1-48E4-BC3E-246A907415F4}" destId="{80F6D8C3-2B1D-4199-A101-DA99BFDCADC5}" srcOrd="0" destOrd="0" presId="urn:microsoft.com/office/officeart/2005/8/layout/hierarchy3"/>
    <dgm:cxn modelId="{629A02E0-ECC6-43DD-BD50-114BD9C92732}" srcId="{CBE9413E-6C47-4F8F-A773-4F96C6AD1F5F}" destId="{9CC7DF5C-0D48-42CB-8B47-852531640DF8}" srcOrd="2" destOrd="0" parTransId="{19C98125-4BD3-4057-ACBE-C4BE58BEAD8E}" sibTransId="{622C7509-F3BC-4D23-BD22-BF6B6C1F745C}"/>
    <dgm:cxn modelId="{7A0F5F54-F3D9-4000-A875-CEF34D1348DB}" type="presOf" srcId="{791CB5F4-F215-445F-B948-69EF9D3FD9CB}" destId="{8AAA3991-A204-4FDD-96CE-5617D6B79945}" srcOrd="0" destOrd="0" presId="urn:microsoft.com/office/officeart/2005/8/layout/hierarchy3"/>
    <dgm:cxn modelId="{3220C458-E60E-4304-B9A7-8202D948A0AA}" type="presOf" srcId="{F4DA8EF9-306F-4B9D-B5F5-24FC89F81A5C}" destId="{00BED0CB-A681-441C-828C-13353ADFDEB7}" srcOrd="0" destOrd="0" presId="urn:microsoft.com/office/officeart/2005/8/layout/hierarchy3"/>
    <dgm:cxn modelId="{64CE0010-4E66-4E33-B8E7-8571F7DAA749}" type="presOf" srcId="{83CECA34-3CFC-470B-A851-C661A9669760}" destId="{1D2AEA16-9F86-4416-93CE-F1705E041174}" srcOrd="0" destOrd="0" presId="urn:microsoft.com/office/officeart/2005/8/layout/hierarchy3"/>
    <dgm:cxn modelId="{4B19B95F-D219-4116-BE34-E6C35787B3A4}" type="presOf" srcId="{A269BDD6-1F39-46F8-8F40-B6B2F8439E90}" destId="{9FE0B33C-293D-4E42-A893-9663A02D5BD9}" srcOrd="0" destOrd="0" presId="urn:microsoft.com/office/officeart/2005/8/layout/hierarchy3"/>
    <dgm:cxn modelId="{0566D09A-E368-4CCE-8839-FE41CA5018B7}" srcId="{791CB5F4-F215-445F-B948-69EF9D3FD9CB}" destId="{12E7F6C6-951A-4549-AC9E-D6444A0A1FAE}" srcOrd="0" destOrd="0" parTransId="{4A948C6B-70DF-413C-ACFE-D8F00725874F}" sibTransId="{B8476EE7-AD57-430A-9F71-65E31E5ACD05}"/>
    <dgm:cxn modelId="{5FA5FBDB-DD95-41D6-A41A-863556DF80DC}" type="presOf" srcId="{3765689D-B176-46F4-A728-71EA80BC9DDD}" destId="{B2F4A45F-1B43-4FFB-BC88-3C3CF80D491E}" srcOrd="0" destOrd="0" presId="urn:microsoft.com/office/officeart/2005/8/layout/hierarchy3"/>
    <dgm:cxn modelId="{5F4F52DE-561A-4664-B2C1-8857732CDCF3}" type="presOf" srcId="{91DC22A4-3781-4486-9DB1-43FFC4A4C374}" destId="{E6507E5D-E63B-47DC-A26B-7C51E5C191C5}" srcOrd="0" destOrd="0" presId="urn:microsoft.com/office/officeart/2005/8/layout/hierarchy3"/>
    <dgm:cxn modelId="{8D52F98B-10BB-4ABE-BABA-7E188FF799E9}" type="presOf" srcId="{EEA2204D-14E8-4D43-B259-3F9ED84FCB71}" destId="{F8063397-5AC1-481A-963F-68C81AB0C7C5}" srcOrd="0" destOrd="0" presId="urn:microsoft.com/office/officeart/2005/8/layout/hierarchy3"/>
    <dgm:cxn modelId="{C25ADA0E-EE7D-448E-AA67-FC060D5E72C4}" srcId="{791CB5F4-F215-445F-B948-69EF9D3FD9CB}" destId="{3AE8A77E-B9A8-410F-95C6-918AAB469E78}" srcOrd="1" destOrd="0" parTransId="{09F57988-DD22-477A-BDFF-92B1511CDB2C}" sibTransId="{B4D7E117-759D-4477-8856-F50B1A219143}"/>
    <dgm:cxn modelId="{9C76E8EB-13BE-483E-891C-BA8AF2990E3C}" type="presOf" srcId="{83CECA34-3CFC-470B-A851-C661A9669760}" destId="{743954AE-C0EE-444E-8D3B-1B739111EF3B}" srcOrd="1" destOrd="0" presId="urn:microsoft.com/office/officeart/2005/8/layout/hierarchy3"/>
    <dgm:cxn modelId="{5359C0A2-8A4D-408B-9567-35FE0D6BB0F5}" srcId="{CBE9413E-6C47-4F8F-A773-4F96C6AD1F5F}" destId="{91DC22A4-3781-4486-9DB1-43FFC4A4C374}" srcOrd="1" destOrd="0" parTransId="{B569771C-9F3B-4D9E-BC2E-B5087C77C838}" sibTransId="{62130612-010C-4867-8AB9-7E9F8C9D2B7E}"/>
    <dgm:cxn modelId="{7E5C88B9-8C19-4F50-B99D-708FEED940CD}" srcId="{F4DA8EF9-306F-4B9D-B5F5-24FC89F81A5C}" destId="{791CB5F4-F215-445F-B948-69EF9D3FD9CB}" srcOrd="5" destOrd="0" parTransId="{4E99391E-ABB5-400F-8845-A6653BAC6D2C}" sibTransId="{B08534B3-0C0D-4605-B317-59E3A1EC20E2}"/>
    <dgm:cxn modelId="{52841453-6209-431A-8E05-26B70A388FBB}" type="presOf" srcId="{B24AD5CD-FD33-4775-A396-33E7244468F4}" destId="{CEC8D7C1-E888-44E7-AA64-71298BF5950A}" srcOrd="0" destOrd="0" presId="urn:microsoft.com/office/officeart/2005/8/layout/hierarchy3"/>
    <dgm:cxn modelId="{2484FDD1-B261-4420-AEFC-D38E33395B14}" type="presOf" srcId="{AAF427C2-9026-4FC9-876B-135711658144}" destId="{BDDCFEA0-424F-4DCE-BD72-28FB193A4586}" srcOrd="1" destOrd="0" presId="urn:microsoft.com/office/officeart/2005/8/layout/hierarchy3"/>
    <dgm:cxn modelId="{606C40D6-624C-4C0C-BC2F-DA0BE0789223}" type="presOf" srcId="{8BB99E2E-CC2B-4914-B9EC-D333C3646E81}" destId="{218B6C67-AB85-4D81-B771-D312047D72DE}" srcOrd="0" destOrd="0" presId="urn:microsoft.com/office/officeart/2005/8/layout/hierarchy3"/>
    <dgm:cxn modelId="{DBAC7E6E-6958-4512-81F5-80EC8D497039}" srcId="{F4DA8EF9-306F-4B9D-B5F5-24FC89F81A5C}" destId="{90E68F0E-5748-4C24-B0EB-3DE168EEC85F}" srcOrd="0" destOrd="0" parTransId="{22C2660F-00D4-463E-A8CE-D549060EFFBF}" sibTransId="{9EBBDED8-8779-4999-9B77-21821C164DC9}"/>
    <dgm:cxn modelId="{C009A4DC-DD58-4A1C-AB09-9C20EF594781}" type="presOf" srcId="{AAE51833-2AEC-4783-97D4-178129411C83}" destId="{586EA960-1C43-4C62-9B8C-FA2FBEEE000A}" srcOrd="0" destOrd="0" presId="urn:microsoft.com/office/officeart/2005/8/layout/hierarchy3"/>
    <dgm:cxn modelId="{B2A26DF6-00F4-463E-923A-1099F3335518}" type="presOf" srcId="{EEA2204D-14E8-4D43-B259-3F9ED84FCB71}" destId="{65E871AA-6AB7-4CFC-9E39-F127CDA20E52}" srcOrd="1" destOrd="0" presId="urn:microsoft.com/office/officeart/2005/8/layout/hierarchy3"/>
    <dgm:cxn modelId="{2CD3381A-A477-4C9A-A601-D26A675485F8}" type="presOf" srcId="{B569771C-9F3B-4D9E-BC2E-B5087C77C838}" destId="{64478F3F-2F66-4D9E-971F-BFAA46FD8A18}" srcOrd="0" destOrd="0" presId="urn:microsoft.com/office/officeart/2005/8/layout/hierarchy3"/>
    <dgm:cxn modelId="{DB4813A1-700C-4F81-9A02-BFF6C78E4B68}" type="presOf" srcId="{4A948C6B-70DF-413C-ACFE-D8F00725874F}" destId="{8C34DA19-1165-4916-88BE-CDDB3CA061E3}" srcOrd="0" destOrd="0" presId="urn:microsoft.com/office/officeart/2005/8/layout/hierarchy3"/>
    <dgm:cxn modelId="{8AB70519-A4A5-46B6-8657-E11F540D5F06}" type="presOf" srcId="{12E7F6C6-951A-4549-AC9E-D6444A0A1FAE}" destId="{074E2EA8-70C3-492B-9FFF-35BEA02588BE}" srcOrd="0" destOrd="0" presId="urn:microsoft.com/office/officeart/2005/8/layout/hierarchy3"/>
    <dgm:cxn modelId="{3522C385-C0FB-452C-8DD5-D2EB8CD759F8}" type="presOf" srcId="{90E68F0E-5748-4C24-B0EB-3DE168EEC85F}" destId="{8D3C6844-0BAD-466E-990F-D9A1E06B8E8C}" srcOrd="0" destOrd="0" presId="urn:microsoft.com/office/officeart/2005/8/layout/hierarchy3"/>
    <dgm:cxn modelId="{C67E212C-AF30-42DD-ACEC-B26C706EDFA6}" srcId="{83CECA34-3CFC-470B-A851-C661A9669760}" destId="{32D4E69B-0975-4BA1-8D9B-226B3856BB69}" srcOrd="5" destOrd="0" parTransId="{3765689D-B176-46F4-A728-71EA80BC9DDD}" sibTransId="{D619C54B-81DE-4B8C-A40F-0238821FCADC}"/>
    <dgm:cxn modelId="{84F0A0AC-1E22-4507-81DF-8FAF6A5B96EE}" srcId="{F4DA8EF9-306F-4B9D-B5F5-24FC89F81A5C}" destId="{CBE9413E-6C47-4F8F-A773-4F96C6AD1F5F}" srcOrd="4" destOrd="0" parTransId="{81830958-F72A-40D4-9110-253052258889}" sibTransId="{D2BE8243-7C50-44FD-97B0-601EF5FBE1D5}"/>
    <dgm:cxn modelId="{19432EAF-2602-4FF5-8824-A31B37D977A2}" type="presOf" srcId="{CBE9413E-6C47-4F8F-A773-4F96C6AD1F5F}" destId="{A822D2CF-2E1E-4E22-AB81-49B35D342989}" srcOrd="1" destOrd="0" presId="urn:microsoft.com/office/officeart/2005/8/layout/hierarchy3"/>
    <dgm:cxn modelId="{B297714D-D563-4870-BCA5-68A0D0480772}" srcId="{CBE9413E-6C47-4F8F-A773-4F96C6AD1F5F}" destId="{25A45054-345E-45B8-A425-5828D536382F}" srcOrd="0" destOrd="0" parTransId="{A1D354FF-641A-4D37-A979-FD61D9A15CB7}" sibTransId="{95BFCF0C-BBE2-4E28-A733-E44AA4886B53}"/>
    <dgm:cxn modelId="{390B25A3-0AEF-435C-9F9F-5BBA66ED2EB0}" srcId="{AAF427C2-9026-4FC9-876B-135711658144}" destId="{72E3AAE3-8D25-4783-8E10-98FA1DE51544}" srcOrd="2" destOrd="0" parTransId="{0F83159E-8E80-477B-8DA8-B11EA7E063F9}" sibTransId="{1F87BB83-D50C-4019-BE3B-29CD92C58EA3}"/>
    <dgm:cxn modelId="{19836DD7-366F-49E7-A23C-B6E174ABFEAA}" type="presOf" srcId="{CCF11B22-40D6-4F52-979C-FFA65F1EE0A1}" destId="{2D20583B-2026-40C7-8916-837259F9F36D}" srcOrd="0" destOrd="0" presId="urn:microsoft.com/office/officeart/2005/8/layout/hierarchy3"/>
    <dgm:cxn modelId="{059A2FC3-C01E-4D5E-87F6-635C2D1DFD79}" type="presOf" srcId="{72E3AAE3-8D25-4783-8E10-98FA1DE51544}" destId="{795DC5FE-200B-45D4-9F66-127F7D4756D3}" srcOrd="0" destOrd="0" presId="urn:microsoft.com/office/officeart/2005/8/layout/hierarchy3"/>
    <dgm:cxn modelId="{6181F82A-7416-4F2B-BC21-4B22ED9DBE52}" type="presOf" srcId="{3AE8A77E-B9A8-410F-95C6-918AAB469E78}" destId="{B0A0093B-1CA9-4C1D-BEEB-EE2F745D05B4}" srcOrd="0" destOrd="0" presId="urn:microsoft.com/office/officeart/2005/8/layout/hierarchy3"/>
    <dgm:cxn modelId="{A4BA40BE-B487-44C0-B1EE-73DC0895849F}" srcId="{83CECA34-3CFC-470B-A851-C661A9669760}" destId="{B0324D98-CB53-484E-BA1E-AFAC25BB5CB7}" srcOrd="1" destOrd="0" parTransId="{8E7AE584-DB26-49B3-8D45-97BFA085A5F6}" sibTransId="{D6FA38F4-3AEB-4C84-99BE-0F6ED6B87AF0}"/>
    <dgm:cxn modelId="{F72AD1D6-40C6-413B-99BB-68336192CAD6}" type="presOf" srcId="{4ED2C130-499B-4341-8472-18AE33208BCE}" destId="{834F5C8F-9982-4CB1-B80F-2B67E63A8596}" srcOrd="0" destOrd="0" presId="urn:microsoft.com/office/officeart/2005/8/layout/hierarchy3"/>
    <dgm:cxn modelId="{47ABB79A-DE1D-4181-B11E-89DC12C91926}" type="presOf" srcId="{BC75997C-FBEA-4052-9B29-3BC0EE46A54A}" destId="{8561BB4E-99A0-41FD-B031-32F49F42E8D6}" srcOrd="0" destOrd="0" presId="urn:microsoft.com/office/officeart/2005/8/layout/hierarchy3"/>
    <dgm:cxn modelId="{03EA48BB-1BEC-40AF-94BE-9BC90B07C975}" srcId="{F4DA8EF9-306F-4B9D-B5F5-24FC89F81A5C}" destId="{AAF427C2-9026-4FC9-876B-135711658144}" srcOrd="2" destOrd="0" parTransId="{AF9B1832-A2D2-438E-BF12-26C6F3B171C7}" sibTransId="{8E35BB1F-6C8A-400B-9BF7-B1048131033D}"/>
    <dgm:cxn modelId="{F2C13EF6-1EC6-4542-9548-168D5F922468}" type="presOf" srcId="{A42A599F-AAC6-4583-BCC6-31A5CEC9E96D}" destId="{892E3A86-7680-4D63-BBEF-FBD15C2DFF15}" srcOrd="0" destOrd="0" presId="urn:microsoft.com/office/officeart/2005/8/layout/hierarchy3"/>
    <dgm:cxn modelId="{4F458F77-F792-4F7E-AF9A-89AAFB1D6F96}" type="presOf" srcId="{C8E9B8B6-F812-48E8-92F7-C4027D94C503}" destId="{9EFB89D8-8BCC-44F2-8C44-43AD7FBB6A65}" srcOrd="0" destOrd="0" presId="urn:microsoft.com/office/officeart/2005/8/layout/hierarchy3"/>
    <dgm:cxn modelId="{6A9D2635-30E6-4434-813F-91506AE26810}" type="presOf" srcId="{0F83159E-8E80-477B-8DA8-B11EA7E063F9}" destId="{DF9F3F3C-6E4C-4B76-A9C8-48AA11F305E8}" srcOrd="0" destOrd="0" presId="urn:microsoft.com/office/officeart/2005/8/layout/hierarchy3"/>
    <dgm:cxn modelId="{D2A9B4AD-F575-42D9-9B8C-08781BE0A5B9}" type="presOf" srcId="{C73A037B-EE40-461A-8A74-C4CBA43C441F}" destId="{9E22D410-4255-4FE8-8722-DB191DD6E6A2}" srcOrd="0" destOrd="0" presId="urn:microsoft.com/office/officeart/2005/8/layout/hierarchy3"/>
    <dgm:cxn modelId="{E39CD4D3-E443-4529-89AD-A62CC1CE1EF7}" srcId="{AAF427C2-9026-4FC9-876B-135711658144}" destId="{A269BDD6-1F39-46F8-8F40-B6B2F8439E90}" srcOrd="6" destOrd="0" parTransId="{EB4CFBE7-8CA6-45CE-8A10-C2738EB34C2D}" sibTransId="{A624CC83-C33E-426D-9808-DA277BC2CBCA}"/>
    <dgm:cxn modelId="{7A3F26C2-F6C8-4D20-9794-C7758AAD87B1}" srcId="{83CECA34-3CFC-470B-A851-C661A9669760}" destId="{A42A599F-AAC6-4583-BCC6-31A5CEC9E96D}" srcOrd="3" destOrd="0" parTransId="{E58FF1DB-7224-449E-8BD9-142308027F18}" sibTransId="{A2C8CA0F-8213-421C-A5FF-0E0429A99DD0}"/>
    <dgm:cxn modelId="{5D531CF9-8330-4D65-AFE0-77A4C0B88906}" type="presOf" srcId="{A1D354FF-641A-4D37-A979-FD61D9A15CB7}" destId="{E2FA86B9-E948-4D9B-B1D8-74F56E5CD87F}" srcOrd="0" destOrd="0" presId="urn:microsoft.com/office/officeart/2005/8/layout/hierarchy3"/>
    <dgm:cxn modelId="{26853AC8-3CBA-41C2-B0EA-F9BFF4245FBB}" srcId="{83CECA34-3CFC-470B-A851-C661A9669760}" destId="{6F119C1F-965C-45A4-A72D-801077031680}" srcOrd="6" destOrd="0" parTransId="{72908B72-81E7-4A4C-9F7C-8B0CF9E5C04D}" sibTransId="{E601CFD1-E0E8-40C4-991C-150C69FB7CCE}"/>
    <dgm:cxn modelId="{5B14F41A-5AAC-43AE-B87B-8E8E73CB975D}" type="presOf" srcId="{C695EF28-1345-4594-A962-28D689956275}" destId="{90E1D189-F8E8-47E7-870E-8044E95E719E}" srcOrd="0" destOrd="0" presId="urn:microsoft.com/office/officeart/2005/8/layout/hierarchy3"/>
    <dgm:cxn modelId="{6A0213E6-98B2-4C6F-A6F1-23005F8C7365}" type="presOf" srcId="{09F57988-DD22-477A-BDFF-92B1511CDB2C}" destId="{902CD2C5-B8BE-425D-80C5-06D90F8A9218}" srcOrd="0" destOrd="0" presId="urn:microsoft.com/office/officeart/2005/8/layout/hierarchy3"/>
    <dgm:cxn modelId="{4A536299-49C0-475D-95B9-323D3E5E2FAB}" srcId="{EEA2204D-14E8-4D43-B259-3F9ED84FCB71}" destId="{C8E9B8B6-F812-48E8-92F7-C4027D94C503}" srcOrd="0" destOrd="0" parTransId="{BC75997C-FBEA-4052-9B29-3BC0EE46A54A}" sibTransId="{AEC49CAE-22F0-43EC-8524-80F3217065A1}"/>
    <dgm:cxn modelId="{09BA10A8-B1E8-4586-B09A-D5C79A83805A}" type="presOf" srcId="{19C98125-4BD3-4057-ACBE-C4BE58BEAD8E}" destId="{E4DCC202-F198-4C1D-9CB8-1C65DAE151B0}" srcOrd="0" destOrd="0" presId="urn:microsoft.com/office/officeart/2005/8/layout/hierarchy3"/>
    <dgm:cxn modelId="{1913A92E-A143-4E84-A7D2-E11EB1B39289}" type="presOf" srcId="{EB4CFBE7-8CA6-45CE-8A10-C2738EB34C2D}" destId="{DD2611DA-EC3B-44E4-9199-F5456E57D73F}" srcOrd="0" destOrd="0" presId="urn:microsoft.com/office/officeart/2005/8/layout/hierarchy3"/>
    <dgm:cxn modelId="{CD125C0D-B72B-472A-9D63-9ADB7BD821CE}" srcId="{EEA2204D-14E8-4D43-B259-3F9ED84FCB71}" destId="{4ED2C130-499B-4341-8472-18AE33208BCE}" srcOrd="1" destOrd="0" parTransId="{9C52A340-519D-465E-B137-302571280298}" sibTransId="{8A8972CF-A8EB-4E1C-97CA-70F481F93704}"/>
    <dgm:cxn modelId="{CFC517BA-877D-4998-A1BA-CB1A8C99B743}" type="presOf" srcId="{55B3304F-C4A3-4A7B-B5E2-9471E1C5A016}" destId="{A5ECAE38-9475-40A8-8F0F-234598B110A7}" srcOrd="0" destOrd="0" presId="urn:microsoft.com/office/officeart/2005/8/layout/hierarchy3"/>
    <dgm:cxn modelId="{92EDEFBF-C241-4557-8DC3-3D0F1EEF9CED}" type="presOf" srcId="{9C52A340-519D-465E-B137-302571280298}" destId="{4D94DFC6-0AA1-46B3-A8F8-9A4B93EAFEBD}" srcOrd="0" destOrd="0" presId="urn:microsoft.com/office/officeart/2005/8/layout/hierarchy3"/>
    <dgm:cxn modelId="{C343BA5D-A6E6-4669-82C4-C9227F37C52D}" type="presOf" srcId="{72908B72-81E7-4A4C-9F7C-8B0CF9E5C04D}" destId="{F3700CE6-7D0F-48D5-9AA3-C4A2E38D5E8B}" srcOrd="0" destOrd="0" presId="urn:microsoft.com/office/officeart/2005/8/layout/hierarchy3"/>
    <dgm:cxn modelId="{9E182971-2678-404F-9A18-1FF1B7894678}" srcId="{83CECA34-3CFC-470B-A851-C661A9669760}" destId="{E0D8078F-DEA5-4A00-8983-B447EEDE7475}" srcOrd="0" destOrd="0" parTransId="{558FFB67-C8A3-4ED0-862F-3685ADC6708B}" sibTransId="{E40FD0A3-B5BB-482C-B6CE-8A88DF0A35E1}"/>
    <dgm:cxn modelId="{7C1DC44D-2B84-4241-A8DA-0E03850A8D0B}" type="presOf" srcId="{AAF427C2-9026-4FC9-876B-135711658144}" destId="{02AC24D5-8362-4D1A-A26A-D24925C4F4BF}" srcOrd="0" destOrd="0" presId="urn:microsoft.com/office/officeart/2005/8/layout/hierarchy3"/>
    <dgm:cxn modelId="{7FDAE18F-E53E-457B-9AE9-726CECD03858}" type="presOf" srcId="{E0D8078F-DEA5-4A00-8983-B447EEDE7475}" destId="{C200F402-7623-4413-B9CD-5DDE5D45852A}" srcOrd="0" destOrd="0" presId="urn:microsoft.com/office/officeart/2005/8/layout/hierarchy3"/>
    <dgm:cxn modelId="{E4CDDD48-22C4-4DD3-9315-90EEF35D682B}" srcId="{AAF427C2-9026-4FC9-876B-135711658144}" destId="{8BB99E2E-CC2B-4914-B9EC-D333C3646E81}" srcOrd="1" destOrd="0" parTransId="{1A9EEA75-7ECA-4D1B-8181-E50C53AD4F82}" sibTransId="{EF9ED4C1-8AA7-4A7D-8ADF-3CF7E8BC16ED}"/>
    <dgm:cxn modelId="{B7EED6EF-0CF5-45D9-AE28-3F1C68723CA5}" type="presOf" srcId="{42C34DEB-65F7-4769-A091-79CAED223C65}" destId="{C5F606F2-A4A8-43EB-B7CF-2E380F7A71A3}" srcOrd="0" destOrd="0" presId="urn:microsoft.com/office/officeart/2005/8/layout/hierarchy3"/>
    <dgm:cxn modelId="{45D7B2F8-55D1-464F-8DFC-EAB72C49DC77}" type="presOf" srcId="{32D4E69B-0975-4BA1-8D9B-226B3856BB69}" destId="{494D3DB3-5B80-400B-86DA-03456E8ACB23}" srcOrd="0" destOrd="0" presId="urn:microsoft.com/office/officeart/2005/8/layout/hierarchy3"/>
    <dgm:cxn modelId="{CF851E5E-DF84-4184-9BF6-5C5D2C70051B}" srcId="{83CECA34-3CFC-470B-A851-C661A9669760}" destId="{CDB3D9C3-4F23-43D8-8623-E55230E76864}" srcOrd="2" destOrd="0" parTransId="{AAE51833-2AEC-4783-97D4-178129411C83}" sibTransId="{8E285291-5A07-42ED-9AAC-29682E9EC69C}"/>
    <dgm:cxn modelId="{7F8F3398-7C34-430D-BE66-004318909FC0}" type="presOf" srcId="{CB26C5C2-466C-4D9D-9D6C-AA15A7A28B15}" destId="{90F99C6D-851F-469D-84D7-771D8135FEF5}" srcOrd="0" destOrd="0" presId="urn:microsoft.com/office/officeart/2005/8/layout/hierarchy3"/>
    <dgm:cxn modelId="{99DFFE05-62DD-4556-81B7-63EFE4D5CA1B}" srcId="{AAF427C2-9026-4FC9-876B-135711658144}" destId="{A6203685-26D1-48E4-BC3E-246A907415F4}" srcOrd="4" destOrd="0" parTransId="{C695EF28-1345-4594-A962-28D689956275}" sibTransId="{6AF9C787-3156-4CE7-9EBC-CCA33699D422}"/>
    <dgm:cxn modelId="{9E75ACEF-28B9-45A4-AFB0-1F733CE20D5B}" type="presOf" srcId="{1A9EEA75-7ECA-4D1B-8181-E50C53AD4F82}" destId="{557A434B-30C6-41F8-93B2-7AA2C6242F5D}" srcOrd="0" destOrd="0" presId="urn:microsoft.com/office/officeart/2005/8/layout/hierarchy3"/>
    <dgm:cxn modelId="{6345F596-73D0-4689-A6FB-900D886A741B}" type="presOf" srcId="{E58FF1DB-7224-449E-8BD9-142308027F18}" destId="{86468DAD-38F2-4DEF-9920-E55D1886403D}" srcOrd="0" destOrd="0" presId="urn:microsoft.com/office/officeart/2005/8/layout/hierarchy3"/>
    <dgm:cxn modelId="{C418A033-6C80-4DD6-83DC-0D0F1C5525CE}" type="presOf" srcId="{558FFB67-C8A3-4ED0-862F-3685ADC6708B}" destId="{FD7A1609-105F-4B13-BF37-A84C2191817B}" srcOrd="0" destOrd="0" presId="urn:microsoft.com/office/officeart/2005/8/layout/hierarchy3"/>
    <dgm:cxn modelId="{93C71C78-0DA3-4051-8578-703BCDC4C5F6}" type="presParOf" srcId="{00BED0CB-A681-441C-828C-13353ADFDEB7}" destId="{18A4827E-CD3E-49CF-98CC-C46FB09B10C6}" srcOrd="0" destOrd="0" presId="urn:microsoft.com/office/officeart/2005/8/layout/hierarchy3"/>
    <dgm:cxn modelId="{480E7339-557B-4483-AF30-40EB21FAB55D}" type="presParOf" srcId="{18A4827E-CD3E-49CF-98CC-C46FB09B10C6}" destId="{1A548105-3925-4DE5-9653-EB8446C1B21A}" srcOrd="0" destOrd="0" presId="urn:microsoft.com/office/officeart/2005/8/layout/hierarchy3"/>
    <dgm:cxn modelId="{250154BB-ED2D-4337-9620-90FC9A7BA757}" type="presParOf" srcId="{1A548105-3925-4DE5-9653-EB8446C1B21A}" destId="{8D3C6844-0BAD-466E-990F-D9A1E06B8E8C}" srcOrd="0" destOrd="0" presId="urn:microsoft.com/office/officeart/2005/8/layout/hierarchy3"/>
    <dgm:cxn modelId="{84E1858F-81AE-4A34-A47F-202142B77507}" type="presParOf" srcId="{1A548105-3925-4DE5-9653-EB8446C1B21A}" destId="{A9B27B07-2B04-43B4-8275-7890976DD918}" srcOrd="1" destOrd="0" presId="urn:microsoft.com/office/officeart/2005/8/layout/hierarchy3"/>
    <dgm:cxn modelId="{500F4875-77FA-415A-BFA0-E67905F0FBDB}" type="presParOf" srcId="{18A4827E-CD3E-49CF-98CC-C46FB09B10C6}" destId="{592E447D-E97F-4087-92C2-B3A153A80CB4}" srcOrd="1" destOrd="0" presId="urn:microsoft.com/office/officeart/2005/8/layout/hierarchy3"/>
    <dgm:cxn modelId="{E7BE68C8-10C4-4E94-921E-746CF0FDA7E0}" type="presParOf" srcId="{592E447D-E97F-4087-92C2-B3A153A80CB4}" destId="{CEC8D7C1-E888-44E7-AA64-71298BF5950A}" srcOrd="0" destOrd="0" presId="urn:microsoft.com/office/officeart/2005/8/layout/hierarchy3"/>
    <dgm:cxn modelId="{E7098BC0-04D0-4AF5-9537-52FB10EAE512}" type="presParOf" srcId="{592E447D-E97F-4087-92C2-B3A153A80CB4}" destId="{DB7256B6-295E-4170-9E76-C5D5D4010065}" srcOrd="1" destOrd="0" presId="urn:microsoft.com/office/officeart/2005/8/layout/hierarchy3"/>
    <dgm:cxn modelId="{D682AFD3-F3CE-4507-A480-71D7062406D2}" type="presParOf" srcId="{00BED0CB-A681-441C-828C-13353ADFDEB7}" destId="{E530C9D1-EF19-4F5E-88A6-700771509D0A}" srcOrd="1" destOrd="0" presId="urn:microsoft.com/office/officeart/2005/8/layout/hierarchy3"/>
    <dgm:cxn modelId="{5FA35C79-BD54-4007-B3CE-26F272E55E74}" type="presParOf" srcId="{E530C9D1-EF19-4F5E-88A6-700771509D0A}" destId="{22B5C991-A356-4652-A769-FDF0EF58EC42}" srcOrd="0" destOrd="0" presId="urn:microsoft.com/office/officeart/2005/8/layout/hierarchy3"/>
    <dgm:cxn modelId="{9A973C4D-514A-4B07-B469-23FF8D13DF3F}" type="presParOf" srcId="{22B5C991-A356-4652-A769-FDF0EF58EC42}" destId="{F8063397-5AC1-481A-963F-68C81AB0C7C5}" srcOrd="0" destOrd="0" presId="urn:microsoft.com/office/officeart/2005/8/layout/hierarchy3"/>
    <dgm:cxn modelId="{82F0F8A7-85A7-449F-BBB2-4839164DA817}" type="presParOf" srcId="{22B5C991-A356-4652-A769-FDF0EF58EC42}" destId="{65E871AA-6AB7-4CFC-9E39-F127CDA20E52}" srcOrd="1" destOrd="0" presId="urn:microsoft.com/office/officeart/2005/8/layout/hierarchy3"/>
    <dgm:cxn modelId="{5458D9B0-D2BE-4941-A803-864FE0514C3C}" type="presParOf" srcId="{E530C9D1-EF19-4F5E-88A6-700771509D0A}" destId="{6DAB0863-17C4-427B-893A-2DA99843D26A}" srcOrd="1" destOrd="0" presId="urn:microsoft.com/office/officeart/2005/8/layout/hierarchy3"/>
    <dgm:cxn modelId="{0D918313-35F5-43A4-ADD4-F5C38C12153B}" type="presParOf" srcId="{6DAB0863-17C4-427B-893A-2DA99843D26A}" destId="{8561BB4E-99A0-41FD-B031-32F49F42E8D6}" srcOrd="0" destOrd="0" presId="urn:microsoft.com/office/officeart/2005/8/layout/hierarchy3"/>
    <dgm:cxn modelId="{AF65BE06-0C2D-4DC6-B920-C51BCFB74EF4}" type="presParOf" srcId="{6DAB0863-17C4-427B-893A-2DA99843D26A}" destId="{9EFB89D8-8BCC-44F2-8C44-43AD7FBB6A65}" srcOrd="1" destOrd="0" presId="urn:microsoft.com/office/officeart/2005/8/layout/hierarchy3"/>
    <dgm:cxn modelId="{66C27B24-426F-4A61-9D7A-31F4BB211E21}" type="presParOf" srcId="{6DAB0863-17C4-427B-893A-2DA99843D26A}" destId="{4D94DFC6-0AA1-46B3-A8F8-9A4B93EAFEBD}" srcOrd="2" destOrd="0" presId="urn:microsoft.com/office/officeart/2005/8/layout/hierarchy3"/>
    <dgm:cxn modelId="{76C3CFB5-AC8D-48A2-8AA8-E4249C4AB40D}" type="presParOf" srcId="{6DAB0863-17C4-427B-893A-2DA99843D26A}" destId="{834F5C8F-9982-4CB1-B80F-2B67E63A8596}" srcOrd="3" destOrd="0" presId="urn:microsoft.com/office/officeart/2005/8/layout/hierarchy3"/>
    <dgm:cxn modelId="{E6596FD7-05A0-46D9-AADC-E21DFF19B12B}" type="presParOf" srcId="{00BED0CB-A681-441C-828C-13353ADFDEB7}" destId="{1116F47B-F9BA-43DB-8317-8095D25604BB}" srcOrd="2" destOrd="0" presId="urn:microsoft.com/office/officeart/2005/8/layout/hierarchy3"/>
    <dgm:cxn modelId="{9C46A2A2-061D-4B93-B811-E22EBACD3ADC}" type="presParOf" srcId="{1116F47B-F9BA-43DB-8317-8095D25604BB}" destId="{961C69C1-560D-4520-9587-36B65B91E056}" srcOrd="0" destOrd="0" presId="urn:microsoft.com/office/officeart/2005/8/layout/hierarchy3"/>
    <dgm:cxn modelId="{3C24FA29-8C3E-4252-9756-B13E91A1B0DA}" type="presParOf" srcId="{961C69C1-560D-4520-9587-36B65B91E056}" destId="{02AC24D5-8362-4D1A-A26A-D24925C4F4BF}" srcOrd="0" destOrd="0" presId="urn:microsoft.com/office/officeart/2005/8/layout/hierarchy3"/>
    <dgm:cxn modelId="{237A0B24-CD23-494D-8B73-CA888DC09046}" type="presParOf" srcId="{961C69C1-560D-4520-9587-36B65B91E056}" destId="{BDDCFEA0-424F-4DCE-BD72-28FB193A4586}" srcOrd="1" destOrd="0" presId="urn:microsoft.com/office/officeart/2005/8/layout/hierarchy3"/>
    <dgm:cxn modelId="{FCF40264-03F9-4A5E-BD63-56E6B49D5B19}" type="presParOf" srcId="{1116F47B-F9BA-43DB-8317-8095D25604BB}" destId="{A4973FC9-6719-4995-95F5-05BAE3C2AC33}" srcOrd="1" destOrd="0" presId="urn:microsoft.com/office/officeart/2005/8/layout/hierarchy3"/>
    <dgm:cxn modelId="{2EAE899E-D888-44DD-B113-6EE176B72FBE}" type="presParOf" srcId="{A4973FC9-6719-4995-95F5-05BAE3C2AC33}" destId="{F3DD456F-0862-4976-96C8-38C42219F2EB}" srcOrd="0" destOrd="0" presId="urn:microsoft.com/office/officeart/2005/8/layout/hierarchy3"/>
    <dgm:cxn modelId="{3CD5DF6D-F952-4AEA-8312-0A80E36293BE}" type="presParOf" srcId="{A4973FC9-6719-4995-95F5-05BAE3C2AC33}" destId="{C4E9870D-4BE3-4125-8ABF-722F5098D92C}" srcOrd="1" destOrd="0" presId="urn:microsoft.com/office/officeart/2005/8/layout/hierarchy3"/>
    <dgm:cxn modelId="{9F8B47EB-1A2F-466E-A7C5-86207F1D25A6}" type="presParOf" srcId="{A4973FC9-6719-4995-95F5-05BAE3C2AC33}" destId="{557A434B-30C6-41F8-93B2-7AA2C6242F5D}" srcOrd="2" destOrd="0" presId="urn:microsoft.com/office/officeart/2005/8/layout/hierarchy3"/>
    <dgm:cxn modelId="{9248EADC-B930-4A16-91A8-AFBD6C1F44AA}" type="presParOf" srcId="{A4973FC9-6719-4995-95F5-05BAE3C2AC33}" destId="{218B6C67-AB85-4D81-B771-D312047D72DE}" srcOrd="3" destOrd="0" presId="urn:microsoft.com/office/officeart/2005/8/layout/hierarchy3"/>
    <dgm:cxn modelId="{18DE6DD6-B185-4894-9E64-BB29B3FAFF4C}" type="presParOf" srcId="{A4973FC9-6719-4995-95F5-05BAE3C2AC33}" destId="{DF9F3F3C-6E4C-4B76-A9C8-48AA11F305E8}" srcOrd="4" destOrd="0" presId="urn:microsoft.com/office/officeart/2005/8/layout/hierarchy3"/>
    <dgm:cxn modelId="{3A041BEA-C240-40A3-B262-5DB413B039BA}" type="presParOf" srcId="{A4973FC9-6719-4995-95F5-05BAE3C2AC33}" destId="{795DC5FE-200B-45D4-9F66-127F7D4756D3}" srcOrd="5" destOrd="0" presId="urn:microsoft.com/office/officeart/2005/8/layout/hierarchy3"/>
    <dgm:cxn modelId="{55BEF421-6BC0-42D6-B960-E1BF0AD2277A}" type="presParOf" srcId="{A4973FC9-6719-4995-95F5-05BAE3C2AC33}" destId="{90F99C6D-851F-469D-84D7-771D8135FEF5}" srcOrd="6" destOrd="0" presId="urn:microsoft.com/office/officeart/2005/8/layout/hierarchy3"/>
    <dgm:cxn modelId="{17CA6B3F-8FF2-4AD3-B983-AC0FAF06F4B6}" type="presParOf" srcId="{A4973FC9-6719-4995-95F5-05BAE3C2AC33}" destId="{5BDAEF72-9A6A-4C0D-BC5D-BB6E7BB86E74}" srcOrd="7" destOrd="0" presId="urn:microsoft.com/office/officeart/2005/8/layout/hierarchy3"/>
    <dgm:cxn modelId="{F70A672D-580A-4337-9A92-F6C70B51A8DC}" type="presParOf" srcId="{A4973FC9-6719-4995-95F5-05BAE3C2AC33}" destId="{90E1D189-F8E8-47E7-870E-8044E95E719E}" srcOrd="8" destOrd="0" presId="urn:microsoft.com/office/officeart/2005/8/layout/hierarchy3"/>
    <dgm:cxn modelId="{FBB37631-9540-45C5-BE60-33DC7B6E9711}" type="presParOf" srcId="{A4973FC9-6719-4995-95F5-05BAE3C2AC33}" destId="{80F6D8C3-2B1D-4199-A101-DA99BFDCADC5}" srcOrd="9" destOrd="0" presId="urn:microsoft.com/office/officeart/2005/8/layout/hierarchy3"/>
    <dgm:cxn modelId="{7864ECB9-3011-4710-98BC-3D4F1E6C5C7C}" type="presParOf" srcId="{A4973FC9-6719-4995-95F5-05BAE3C2AC33}" destId="{C5F606F2-A4A8-43EB-B7CF-2E380F7A71A3}" srcOrd="10" destOrd="0" presId="urn:microsoft.com/office/officeart/2005/8/layout/hierarchy3"/>
    <dgm:cxn modelId="{346BB6B8-2503-4EE7-B354-D3465E7AE580}" type="presParOf" srcId="{A4973FC9-6719-4995-95F5-05BAE3C2AC33}" destId="{9E22D410-4255-4FE8-8722-DB191DD6E6A2}" srcOrd="11" destOrd="0" presId="urn:microsoft.com/office/officeart/2005/8/layout/hierarchy3"/>
    <dgm:cxn modelId="{F9E28B0C-9523-4EFA-8E82-89E860437A5A}" type="presParOf" srcId="{A4973FC9-6719-4995-95F5-05BAE3C2AC33}" destId="{DD2611DA-EC3B-44E4-9199-F5456E57D73F}" srcOrd="12" destOrd="0" presId="urn:microsoft.com/office/officeart/2005/8/layout/hierarchy3"/>
    <dgm:cxn modelId="{253029AD-8645-4476-B772-70A00FC95F04}" type="presParOf" srcId="{A4973FC9-6719-4995-95F5-05BAE3C2AC33}" destId="{9FE0B33C-293D-4E42-A893-9663A02D5BD9}" srcOrd="13" destOrd="0" presId="urn:microsoft.com/office/officeart/2005/8/layout/hierarchy3"/>
    <dgm:cxn modelId="{FBDEE50F-E452-44AC-BDA7-F6A0D7BD9C6C}" type="presParOf" srcId="{00BED0CB-A681-441C-828C-13353ADFDEB7}" destId="{DD42392A-30A6-4AD5-9D8E-5C3D7749F0F5}" srcOrd="3" destOrd="0" presId="urn:microsoft.com/office/officeart/2005/8/layout/hierarchy3"/>
    <dgm:cxn modelId="{CE428997-62D6-4976-97C3-14B6B3E7F211}" type="presParOf" srcId="{DD42392A-30A6-4AD5-9D8E-5C3D7749F0F5}" destId="{05722730-A549-4C82-9061-B1206C6E1E0A}" srcOrd="0" destOrd="0" presId="urn:microsoft.com/office/officeart/2005/8/layout/hierarchy3"/>
    <dgm:cxn modelId="{64E630D3-7743-48E7-9C47-1EC51883F577}" type="presParOf" srcId="{05722730-A549-4C82-9061-B1206C6E1E0A}" destId="{1D2AEA16-9F86-4416-93CE-F1705E041174}" srcOrd="0" destOrd="0" presId="urn:microsoft.com/office/officeart/2005/8/layout/hierarchy3"/>
    <dgm:cxn modelId="{6A483F80-B078-4CB2-8D0E-263745391180}" type="presParOf" srcId="{05722730-A549-4C82-9061-B1206C6E1E0A}" destId="{743954AE-C0EE-444E-8D3B-1B739111EF3B}" srcOrd="1" destOrd="0" presId="urn:microsoft.com/office/officeart/2005/8/layout/hierarchy3"/>
    <dgm:cxn modelId="{E4608EBB-6A0D-461A-9957-8BD8AE38355F}" type="presParOf" srcId="{DD42392A-30A6-4AD5-9D8E-5C3D7749F0F5}" destId="{4A8CAC20-B1A0-4888-80C2-2D21C8D876BD}" srcOrd="1" destOrd="0" presId="urn:microsoft.com/office/officeart/2005/8/layout/hierarchy3"/>
    <dgm:cxn modelId="{22AF5844-0FB1-4D68-9A4C-36859C10EE80}" type="presParOf" srcId="{4A8CAC20-B1A0-4888-80C2-2D21C8D876BD}" destId="{FD7A1609-105F-4B13-BF37-A84C2191817B}" srcOrd="0" destOrd="0" presId="urn:microsoft.com/office/officeart/2005/8/layout/hierarchy3"/>
    <dgm:cxn modelId="{06557423-1C7E-47E7-B70A-49A487A412A6}" type="presParOf" srcId="{4A8CAC20-B1A0-4888-80C2-2D21C8D876BD}" destId="{C200F402-7623-4413-B9CD-5DDE5D45852A}" srcOrd="1" destOrd="0" presId="urn:microsoft.com/office/officeart/2005/8/layout/hierarchy3"/>
    <dgm:cxn modelId="{FC889845-9FF1-4E6A-8D61-604F56C79048}" type="presParOf" srcId="{4A8CAC20-B1A0-4888-80C2-2D21C8D876BD}" destId="{1935769A-84D6-4581-9E22-F3AC41CDBEFA}" srcOrd="2" destOrd="0" presId="urn:microsoft.com/office/officeart/2005/8/layout/hierarchy3"/>
    <dgm:cxn modelId="{127D4536-8B43-49FC-A1DC-3B5DCBB4847F}" type="presParOf" srcId="{4A8CAC20-B1A0-4888-80C2-2D21C8D876BD}" destId="{8CE968AB-A38E-4199-9145-131A7C87E36C}" srcOrd="3" destOrd="0" presId="urn:microsoft.com/office/officeart/2005/8/layout/hierarchy3"/>
    <dgm:cxn modelId="{CC635C79-E5AE-4358-9FE9-57270693CB7E}" type="presParOf" srcId="{4A8CAC20-B1A0-4888-80C2-2D21C8D876BD}" destId="{586EA960-1C43-4C62-9B8C-FA2FBEEE000A}" srcOrd="4" destOrd="0" presId="urn:microsoft.com/office/officeart/2005/8/layout/hierarchy3"/>
    <dgm:cxn modelId="{552DF234-DFA2-4362-A504-F40CDFA4D41F}" type="presParOf" srcId="{4A8CAC20-B1A0-4888-80C2-2D21C8D876BD}" destId="{65FA9C3C-B8EF-40D1-A2E5-B8C0CC29DA7E}" srcOrd="5" destOrd="0" presId="urn:microsoft.com/office/officeart/2005/8/layout/hierarchy3"/>
    <dgm:cxn modelId="{1028EAB1-DADF-4E28-8C92-424157D3EE83}" type="presParOf" srcId="{4A8CAC20-B1A0-4888-80C2-2D21C8D876BD}" destId="{86468DAD-38F2-4DEF-9920-E55D1886403D}" srcOrd="6" destOrd="0" presId="urn:microsoft.com/office/officeart/2005/8/layout/hierarchy3"/>
    <dgm:cxn modelId="{5FF2AC09-6CA9-46A4-B475-F2F64F5839E1}" type="presParOf" srcId="{4A8CAC20-B1A0-4888-80C2-2D21C8D876BD}" destId="{892E3A86-7680-4D63-BBEF-FBD15C2DFF15}" srcOrd="7" destOrd="0" presId="urn:microsoft.com/office/officeart/2005/8/layout/hierarchy3"/>
    <dgm:cxn modelId="{2AFCF36A-4B64-4531-B7CC-7C73575639E2}" type="presParOf" srcId="{4A8CAC20-B1A0-4888-80C2-2D21C8D876BD}" destId="{A5ECAE38-9475-40A8-8F0F-234598B110A7}" srcOrd="8" destOrd="0" presId="urn:microsoft.com/office/officeart/2005/8/layout/hierarchy3"/>
    <dgm:cxn modelId="{9C55EC95-FF83-43C9-94DD-45BE1C0989B0}" type="presParOf" srcId="{4A8CAC20-B1A0-4888-80C2-2D21C8D876BD}" destId="{2D20583B-2026-40C7-8916-837259F9F36D}" srcOrd="9" destOrd="0" presId="urn:microsoft.com/office/officeart/2005/8/layout/hierarchy3"/>
    <dgm:cxn modelId="{C0D7B10F-E4C9-4117-94D5-B063F6C2FEAA}" type="presParOf" srcId="{4A8CAC20-B1A0-4888-80C2-2D21C8D876BD}" destId="{B2F4A45F-1B43-4FFB-BC88-3C3CF80D491E}" srcOrd="10" destOrd="0" presId="urn:microsoft.com/office/officeart/2005/8/layout/hierarchy3"/>
    <dgm:cxn modelId="{F487B1C0-580F-4563-BFC0-09276F85F17D}" type="presParOf" srcId="{4A8CAC20-B1A0-4888-80C2-2D21C8D876BD}" destId="{494D3DB3-5B80-400B-86DA-03456E8ACB23}" srcOrd="11" destOrd="0" presId="urn:microsoft.com/office/officeart/2005/8/layout/hierarchy3"/>
    <dgm:cxn modelId="{21FEC520-C989-4AE2-9EA5-97D9072C3B36}" type="presParOf" srcId="{4A8CAC20-B1A0-4888-80C2-2D21C8D876BD}" destId="{F3700CE6-7D0F-48D5-9AA3-C4A2E38D5E8B}" srcOrd="12" destOrd="0" presId="urn:microsoft.com/office/officeart/2005/8/layout/hierarchy3"/>
    <dgm:cxn modelId="{046F6E21-71E7-47F9-B06D-F6FD37BD62CD}" type="presParOf" srcId="{4A8CAC20-B1A0-4888-80C2-2D21C8D876BD}" destId="{826AADA0-D3F1-4681-BEE6-7C4E1AF6E871}" srcOrd="13" destOrd="0" presId="urn:microsoft.com/office/officeart/2005/8/layout/hierarchy3"/>
    <dgm:cxn modelId="{B0E56C72-2844-43FF-BD1B-9EF2C4CA3373}" type="presParOf" srcId="{00BED0CB-A681-441C-828C-13353ADFDEB7}" destId="{152F260E-B595-4A4B-A053-A51460E1EC99}" srcOrd="4" destOrd="0" presId="urn:microsoft.com/office/officeart/2005/8/layout/hierarchy3"/>
    <dgm:cxn modelId="{ADE8DF14-A076-47B5-981C-936E1E6B7ED4}" type="presParOf" srcId="{152F260E-B595-4A4B-A053-A51460E1EC99}" destId="{BFD196BA-2318-441B-8C48-F478E53C60FE}" srcOrd="0" destOrd="0" presId="urn:microsoft.com/office/officeart/2005/8/layout/hierarchy3"/>
    <dgm:cxn modelId="{6094A392-5547-44C2-A857-1C21CA83A2DF}" type="presParOf" srcId="{BFD196BA-2318-441B-8C48-F478E53C60FE}" destId="{821E6A62-9C41-428C-A9F3-AEB519AD0B36}" srcOrd="0" destOrd="0" presId="urn:microsoft.com/office/officeart/2005/8/layout/hierarchy3"/>
    <dgm:cxn modelId="{7F0C6B4A-5C56-49F8-987C-83686032FD07}" type="presParOf" srcId="{BFD196BA-2318-441B-8C48-F478E53C60FE}" destId="{A822D2CF-2E1E-4E22-AB81-49B35D342989}" srcOrd="1" destOrd="0" presId="urn:microsoft.com/office/officeart/2005/8/layout/hierarchy3"/>
    <dgm:cxn modelId="{B29E525E-8C67-437D-9797-37930A04CE6E}" type="presParOf" srcId="{152F260E-B595-4A4B-A053-A51460E1EC99}" destId="{7373EFC2-C08F-452A-9009-DDDC9694274A}" srcOrd="1" destOrd="0" presId="urn:microsoft.com/office/officeart/2005/8/layout/hierarchy3"/>
    <dgm:cxn modelId="{8CBD48D4-CD34-4DB5-9FA7-068BE6C0B4EE}" type="presParOf" srcId="{7373EFC2-C08F-452A-9009-DDDC9694274A}" destId="{E2FA86B9-E948-4D9B-B1D8-74F56E5CD87F}" srcOrd="0" destOrd="0" presId="urn:microsoft.com/office/officeart/2005/8/layout/hierarchy3"/>
    <dgm:cxn modelId="{FCC76E74-7775-44BB-9731-72D1C8939BB0}" type="presParOf" srcId="{7373EFC2-C08F-452A-9009-DDDC9694274A}" destId="{ECCF456D-A178-40AF-9470-1F587BE010B9}" srcOrd="1" destOrd="0" presId="urn:microsoft.com/office/officeart/2005/8/layout/hierarchy3"/>
    <dgm:cxn modelId="{9D6C3CCB-4950-40D4-9CC4-D081454F9462}" type="presParOf" srcId="{7373EFC2-C08F-452A-9009-DDDC9694274A}" destId="{64478F3F-2F66-4D9E-971F-BFAA46FD8A18}" srcOrd="2" destOrd="0" presId="urn:microsoft.com/office/officeart/2005/8/layout/hierarchy3"/>
    <dgm:cxn modelId="{C26FCE46-5A80-4B35-967E-302C60D0EC4F}" type="presParOf" srcId="{7373EFC2-C08F-452A-9009-DDDC9694274A}" destId="{E6507E5D-E63B-47DC-A26B-7C51E5C191C5}" srcOrd="3" destOrd="0" presId="urn:microsoft.com/office/officeart/2005/8/layout/hierarchy3"/>
    <dgm:cxn modelId="{16387F06-68CA-432B-A69D-B4D0890B5BEA}" type="presParOf" srcId="{7373EFC2-C08F-452A-9009-DDDC9694274A}" destId="{E4DCC202-F198-4C1D-9CB8-1C65DAE151B0}" srcOrd="4" destOrd="0" presId="urn:microsoft.com/office/officeart/2005/8/layout/hierarchy3"/>
    <dgm:cxn modelId="{E147C277-081C-4538-B3EA-FFD61EE9534E}" type="presParOf" srcId="{7373EFC2-C08F-452A-9009-DDDC9694274A}" destId="{31E5766C-9C13-4991-9088-C54449B5A7DB}" srcOrd="5" destOrd="0" presId="urn:microsoft.com/office/officeart/2005/8/layout/hierarchy3"/>
    <dgm:cxn modelId="{87906FC1-B0FA-463F-8B56-C18EB1E4394D}" type="presParOf" srcId="{00BED0CB-A681-441C-828C-13353ADFDEB7}" destId="{C71DB8CF-72F3-4AD6-AC52-414803E7E10E}" srcOrd="5" destOrd="0" presId="urn:microsoft.com/office/officeart/2005/8/layout/hierarchy3"/>
    <dgm:cxn modelId="{35FB625C-5D30-49C6-851B-8B4828BC44D1}" type="presParOf" srcId="{C71DB8CF-72F3-4AD6-AC52-414803E7E10E}" destId="{9CD1DE35-CC9E-41C6-B510-A7A12110E544}" srcOrd="0" destOrd="0" presId="urn:microsoft.com/office/officeart/2005/8/layout/hierarchy3"/>
    <dgm:cxn modelId="{423EC67A-44CD-4C02-91DE-22285A2437D4}" type="presParOf" srcId="{9CD1DE35-CC9E-41C6-B510-A7A12110E544}" destId="{8AAA3991-A204-4FDD-96CE-5617D6B79945}" srcOrd="0" destOrd="0" presId="urn:microsoft.com/office/officeart/2005/8/layout/hierarchy3"/>
    <dgm:cxn modelId="{D2A89E5A-E833-49F3-A280-D3EA62FC73D3}" type="presParOf" srcId="{9CD1DE35-CC9E-41C6-B510-A7A12110E544}" destId="{8E5F32BC-AB7F-4BA5-865F-9D350794E7B1}" srcOrd="1" destOrd="0" presId="urn:microsoft.com/office/officeart/2005/8/layout/hierarchy3"/>
    <dgm:cxn modelId="{352FE6E4-7777-4B4C-B185-984F236E1460}" type="presParOf" srcId="{C71DB8CF-72F3-4AD6-AC52-414803E7E10E}" destId="{957BD4CA-ABAE-4A5A-ADA2-C710B3E05C18}" srcOrd="1" destOrd="0" presId="urn:microsoft.com/office/officeart/2005/8/layout/hierarchy3"/>
    <dgm:cxn modelId="{85F0A29E-E854-406B-8F2E-D7B5914DF86C}" type="presParOf" srcId="{957BD4CA-ABAE-4A5A-ADA2-C710B3E05C18}" destId="{8C34DA19-1165-4916-88BE-CDDB3CA061E3}" srcOrd="0" destOrd="0" presId="urn:microsoft.com/office/officeart/2005/8/layout/hierarchy3"/>
    <dgm:cxn modelId="{8E17F6A0-18AA-42D0-AF52-ABA602396BA5}" type="presParOf" srcId="{957BD4CA-ABAE-4A5A-ADA2-C710B3E05C18}" destId="{074E2EA8-70C3-492B-9FFF-35BEA02588BE}" srcOrd="1" destOrd="0" presId="urn:microsoft.com/office/officeart/2005/8/layout/hierarchy3"/>
    <dgm:cxn modelId="{2379CA56-9A48-4237-9C2B-CEB87FBDE467}" type="presParOf" srcId="{957BD4CA-ABAE-4A5A-ADA2-C710B3E05C18}" destId="{902CD2C5-B8BE-425D-80C5-06D90F8A9218}" srcOrd="2" destOrd="0" presId="urn:microsoft.com/office/officeart/2005/8/layout/hierarchy3"/>
    <dgm:cxn modelId="{C84CD56C-13C0-4FB5-9C02-0281039083F5}" type="presParOf" srcId="{957BD4CA-ABAE-4A5A-ADA2-C710B3E05C18}" destId="{B0A0093B-1CA9-4C1D-BEEB-EE2F745D05B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7A207F6-F393-4BE8-9166-37C5DBF257F5}" type="doc">
      <dgm:prSet loTypeId="urn:microsoft.com/office/officeart/2005/8/layout/process1" loCatId="process" qsTypeId="urn:microsoft.com/office/officeart/2005/8/quickstyle/simple5" qsCatId="simple" csTypeId="urn:microsoft.com/office/officeart/2005/8/colors/accent0_1" csCatId="mainScheme" phldr="1"/>
      <dgm:spPr/>
    </dgm:pt>
    <dgm:pt modelId="{AC16C0B9-244C-49F6-B8D0-14E5F2ED5028}" type="pres">
      <dgm:prSet presAssocID="{F7A207F6-F393-4BE8-9166-37C5DBF257F5}" presName="Name0" presStyleCnt="0">
        <dgm:presLayoutVars>
          <dgm:dir/>
          <dgm:resizeHandles val="exact"/>
        </dgm:presLayoutVars>
      </dgm:prSet>
      <dgm:spPr/>
    </dgm:pt>
  </dgm:ptLst>
  <dgm:cxnLst>
    <dgm:cxn modelId="{51513F4B-1A09-4818-8435-733F946E0A0F}" type="presOf" srcId="{F7A207F6-F393-4BE8-9166-37C5DBF257F5}" destId="{AC16C0B9-244C-49F6-B8D0-14E5F2ED5028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9124391-7728-453C-88B6-D8D5B86E715C}" type="doc">
      <dgm:prSet loTypeId="urn:microsoft.com/office/officeart/2005/8/layout/vProcess5" loCatId="process" qsTypeId="urn:microsoft.com/office/officeart/2005/8/quickstyle/3d2" qsCatId="3D" csTypeId="urn:microsoft.com/office/officeart/2005/8/colors/accent0_2" csCatId="mainScheme" phldr="1"/>
      <dgm:spPr/>
      <dgm:t>
        <a:bodyPr/>
        <a:lstStyle/>
        <a:p>
          <a:endParaRPr lang="es-CR"/>
        </a:p>
      </dgm:t>
    </dgm:pt>
    <dgm:pt modelId="{462C665C-58F6-4546-B3F5-EFDB88D40B6E}">
      <dgm:prSet phldrT="[Texto]" custT="1"/>
      <dgm:spPr/>
      <dgm:t>
        <a:bodyPr/>
        <a:lstStyle/>
        <a:p>
          <a:pPr algn="ctr"/>
          <a:r>
            <a:rPr lang="es-CR" sz="20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Ministerio de Justicia y Paz</a:t>
          </a:r>
          <a:endParaRPr lang="es-CR" sz="20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3E29BB-B50E-4263-847B-C86218681159}" type="parTrans" cxnId="{191FE24E-BDA4-42C9-86C4-25D0F419A979}">
      <dgm:prSet/>
      <dgm:spPr/>
      <dgm:t>
        <a:bodyPr/>
        <a:lstStyle/>
        <a:p>
          <a:pPr algn="ctr"/>
          <a:endParaRPr lang="es-CR" sz="20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030232-1E27-429D-847B-C9540122BD4F}" type="sibTrans" cxnId="{191FE24E-BDA4-42C9-86C4-25D0F419A979}">
      <dgm:prSet custT="1"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pPr algn="ctr"/>
          <a:endParaRPr lang="es-CR" sz="20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203568-82C1-4C50-9C31-C64585695DBF}">
      <dgm:prSet custT="1"/>
      <dgm:spPr/>
      <dgm:t>
        <a:bodyPr/>
        <a:lstStyle/>
        <a:p>
          <a:pPr algn="ctr"/>
          <a:r>
            <a:rPr lang="es-CR" sz="20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Ministerio de Seguridad Pública</a:t>
          </a:r>
          <a:endParaRPr lang="es-CR" sz="20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C81B4C-7E7A-491E-8D0D-DD91BAA4D9C3}" type="parTrans" cxnId="{F2D5CF58-CDCE-437C-BF30-05BE792B4C3C}">
      <dgm:prSet/>
      <dgm:spPr/>
      <dgm:t>
        <a:bodyPr/>
        <a:lstStyle/>
        <a:p>
          <a:pPr algn="ctr"/>
          <a:endParaRPr lang="es-CR" sz="20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202C39-D6D7-4CDA-86AE-E01749B3DCD0}" type="sibTrans" cxnId="{F2D5CF58-CDCE-437C-BF30-05BE792B4C3C}">
      <dgm:prSet custT="1"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pPr algn="ctr"/>
          <a:endParaRPr lang="es-CR" sz="20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FB5339-E8DD-421D-A60B-209CF534206D}">
      <dgm:prSet custT="1"/>
      <dgm:spPr/>
      <dgm:t>
        <a:bodyPr/>
        <a:lstStyle/>
        <a:p>
          <a:pPr algn="ctr"/>
          <a:r>
            <a:rPr lang="es-CR" sz="20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CONAPAN</a:t>
          </a:r>
          <a:endParaRPr lang="es-CR" sz="20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AC2EB4-3A6C-4347-9AFA-0748C97A645B}" type="parTrans" cxnId="{35DF0AFB-4397-4040-8A0D-B7AEA6B76FDE}">
      <dgm:prSet/>
      <dgm:spPr/>
      <dgm:t>
        <a:bodyPr/>
        <a:lstStyle/>
        <a:p>
          <a:pPr algn="ctr"/>
          <a:endParaRPr lang="es-CR" sz="20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73D979-E0EE-48CA-A05A-2750DB883319}" type="sibTrans" cxnId="{35DF0AFB-4397-4040-8A0D-B7AEA6B76FDE}">
      <dgm:prSet custT="1"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pPr algn="ctr"/>
          <a:endParaRPr lang="es-CR" sz="20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46F9DE-65E1-4421-BBBE-EEA04D43475D}">
      <dgm:prSet custT="1"/>
      <dgm:spPr/>
      <dgm:t>
        <a:bodyPr/>
        <a:lstStyle/>
        <a:p>
          <a:r>
            <a:rPr lang="es-CR" sz="20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Defensoría de los Habitantes </a:t>
          </a:r>
          <a:endParaRPr lang="es-CR" sz="20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52CF06-4198-4547-8B94-83A3340662BF}" type="parTrans" cxnId="{6A4EA4CE-C0E8-4597-83B4-B6010E7275FC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DF9A25-328D-4F1F-AA27-1D1DFD74B159}" type="sibTrans" cxnId="{6A4EA4CE-C0E8-4597-83B4-B6010E7275FC}">
      <dgm:prSet custT="1"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0263AC-A730-4829-9858-477F8C8C1EB0}">
      <dgm:prSet custT="1"/>
      <dgm:spPr/>
      <dgm:t>
        <a:bodyPr/>
        <a:lstStyle/>
        <a:p>
          <a:r>
            <a:rPr lang="es-CR" sz="20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IMAS y otras</a:t>
          </a:r>
          <a:endParaRPr lang="es-CR" sz="20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BE8829-CE1E-4FDE-B08A-CA9C267AD56B}" type="parTrans" cxnId="{A4CBE455-C048-4F08-B0C6-3F26202F516C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FDB3D7-7C4F-4938-BC8A-C33EA57B01E7}" type="sibTrans" cxnId="{A4CBE455-C048-4F08-B0C6-3F26202F516C}">
      <dgm:prSet/>
      <dgm:spPr/>
      <dgm:t>
        <a:bodyPr/>
        <a:lstStyle/>
        <a:p>
          <a:endParaRPr lang="es-CR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E2D97-F331-4B0C-A7CA-B47D84242B30}" type="pres">
      <dgm:prSet presAssocID="{29124391-7728-453C-88B6-D8D5B86E715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359E58A5-93AB-4289-AEEB-D3268682C5B2}" type="pres">
      <dgm:prSet presAssocID="{29124391-7728-453C-88B6-D8D5B86E715C}" presName="dummyMaxCanvas" presStyleCnt="0">
        <dgm:presLayoutVars/>
      </dgm:prSet>
      <dgm:spPr/>
    </dgm:pt>
    <dgm:pt modelId="{E706B587-FD15-48F2-A1BE-50E8D64D199E}" type="pres">
      <dgm:prSet presAssocID="{29124391-7728-453C-88B6-D8D5B86E715C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99225F1-FED9-4CAA-A7BC-50CE8A3346C4}" type="pres">
      <dgm:prSet presAssocID="{29124391-7728-453C-88B6-D8D5B86E715C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786322E-0A68-4865-9AD0-86901DE0EE2C}" type="pres">
      <dgm:prSet presAssocID="{29124391-7728-453C-88B6-D8D5B86E715C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242B3A3-D0C8-4C90-AC4C-5F06623771E2}" type="pres">
      <dgm:prSet presAssocID="{29124391-7728-453C-88B6-D8D5B86E715C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652789B-56C3-46FF-9078-DA594AE62B6A}" type="pres">
      <dgm:prSet presAssocID="{29124391-7728-453C-88B6-D8D5B86E715C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C6F1204-D7FA-44B3-AFBA-7DF9C29128A3}" type="pres">
      <dgm:prSet presAssocID="{29124391-7728-453C-88B6-D8D5B86E715C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27343EE-D1F1-4519-B941-A48D23860A39}" type="pres">
      <dgm:prSet presAssocID="{29124391-7728-453C-88B6-D8D5B86E715C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37898E1-665A-45FF-9955-6DA1CDE7734B}" type="pres">
      <dgm:prSet presAssocID="{29124391-7728-453C-88B6-D8D5B86E715C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9C3448C-7A1B-44CE-8280-BCA93623E811}" type="pres">
      <dgm:prSet presAssocID="{29124391-7728-453C-88B6-D8D5B86E715C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8B496B3-5543-454B-A87F-F7AB4F1E5D7B}" type="pres">
      <dgm:prSet presAssocID="{29124391-7728-453C-88B6-D8D5B86E715C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D36A580-05A9-42D0-AFF7-1ADF87F46F6B}" type="pres">
      <dgm:prSet presAssocID="{29124391-7728-453C-88B6-D8D5B86E715C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EE3FD0C-A95E-46C6-A683-4F09D765A78E}" type="pres">
      <dgm:prSet presAssocID="{29124391-7728-453C-88B6-D8D5B86E715C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858E8B2-CC87-4127-94DE-B6D4ABC21B06}" type="pres">
      <dgm:prSet presAssocID="{29124391-7728-453C-88B6-D8D5B86E715C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00DA53E-199A-44E4-893A-8B2B4892B9AA}" type="pres">
      <dgm:prSet presAssocID="{29124391-7728-453C-88B6-D8D5B86E715C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7E871AB1-0EAF-4DAE-BE9D-7BBC305C28AF}" type="presOf" srcId="{130263AC-A730-4829-9858-477F8C8C1EB0}" destId="{F652789B-56C3-46FF-9078-DA594AE62B6A}" srcOrd="0" destOrd="0" presId="urn:microsoft.com/office/officeart/2005/8/layout/vProcess5"/>
    <dgm:cxn modelId="{A557A1B2-2FDD-4421-B327-DFD10F774AB7}" type="presOf" srcId="{CF46F9DE-65E1-4421-BBBE-EEA04D43475D}" destId="{0242B3A3-D0C8-4C90-AC4C-5F06623771E2}" srcOrd="0" destOrd="0" presId="urn:microsoft.com/office/officeart/2005/8/layout/vProcess5"/>
    <dgm:cxn modelId="{5D7CB83D-E593-43CF-AE28-F7EFBD6A6A4F}" type="presOf" srcId="{D7202C39-D6D7-4CDA-86AE-E01749B3DCD0}" destId="{327343EE-D1F1-4519-B941-A48D23860A39}" srcOrd="0" destOrd="0" presId="urn:microsoft.com/office/officeart/2005/8/layout/vProcess5"/>
    <dgm:cxn modelId="{13568752-3EFA-4EC2-8AF7-5E02713D3F3E}" type="presOf" srcId="{CF46F9DE-65E1-4421-BBBE-EEA04D43475D}" destId="{4858E8B2-CC87-4127-94DE-B6D4ABC21B06}" srcOrd="1" destOrd="0" presId="urn:microsoft.com/office/officeart/2005/8/layout/vProcess5"/>
    <dgm:cxn modelId="{074A92E5-3048-4EBF-9EED-CBF3A3E8B784}" type="presOf" srcId="{130263AC-A730-4829-9858-477F8C8C1EB0}" destId="{200DA53E-199A-44E4-893A-8B2B4892B9AA}" srcOrd="1" destOrd="0" presId="urn:microsoft.com/office/officeart/2005/8/layout/vProcess5"/>
    <dgm:cxn modelId="{ED25C909-5BB0-416C-B25E-025DBD2B41C1}" type="presOf" srcId="{462C665C-58F6-4546-B3F5-EFDB88D40B6E}" destId="{38B496B3-5543-454B-A87F-F7AB4F1E5D7B}" srcOrd="1" destOrd="0" presId="urn:microsoft.com/office/officeart/2005/8/layout/vProcess5"/>
    <dgm:cxn modelId="{F2D5CF58-CDCE-437C-BF30-05BE792B4C3C}" srcId="{29124391-7728-453C-88B6-D8D5B86E715C}" destId="{34203568-82C1-4C50-9C31-C64585695DBF}" srcOrd="1" destOrd="0" parTransId="{97C81B4C-7E7A-491E-8D0D-DD91BAA4D9C3}" sibTransId="{D7202C39-D6D7-4CDA-86AE-E01749B3DCD0}"/>
    <dgm:cxn modelId="{ADCD6400-6299-4A28-BFAF-8467AC55485C}" type="presOf" srcId="{34203568-82C1-4C50-9C31-C64585695DBF}" destId="{C99225F1-FED9-4CAA-A7BC-50CE8A3346C4}" srcOrd="0" destOrd="0" presId="urn:microsoft.com/office/officeart/2005/8/layout/vProcess5"/>
    <dgm:cxn modelId="{35DF0AFB-4397-4040-8A0D-B7AEA6B76FDE}" srcId="{29124391-7728-453C-88B6-D8D5B86E715C}" destId="{33FB5339-E8DD-421D-A60B-209CF534206D}" srcOrd="2" destOrd="0" parTransId="{10AC2EB4-3A6C-4347-9AFA-0748C97A645B}" sibTransId="{D673D979-E0EE-48CA-A05A-2750DB883319}"/>
    <dgm:cxn modelId="{5269AF2A-5C5A-4A0D-B99D-735F92033B75}" type="presOf" srcId="{CADF9A25-328D-4F1F-AA27-1D1DFD74B159}" destId="{D9C3448C-7A1B-44CE-8280-BCA93623E811}" srcOrd="0" destOrd="0" presId="urn:microsoft.com/office/officeart/2005/8/layout/vProcess5"/>
    <dgm:cxn modelId="{0B745217-3968-492E-809D-6D6CF670CE33}" type="presOf" srcId="{D673D979-E0EE-48CA-A05A-2750DB883319}" destId="{137898E1-665A-45FF-9955-6DA1CDE7734B}" srcOrd="0" destOrd="0" presId="urn:microsoft.com/office/officeart/2005/8/layout/vProcess5"/>
    <dgm:cxn modelId="{4BE230F3-E66A-45A5-86B7-F3900E1BC9E7}" type="presOf" srcId="{B5030232-1E27-429D-847B-C9540122BD4F}" destId="{AC6F1204-D7FA-44B3-AFBA-7DF9C29128A3}" srcOrd="0" destOrd="0" presId="urn:microsoft.com/office/officeart/2005/8/layout/vProcess5"/>
    <dgm:cxn modelId="{191FE24E-BDA4-42C9-86C4-25D0F419A979}" srcId="{29124391-7728-453C-88B6-D8D5B86E715C}" destId="{462C665C-58F6-4546-B3F5-EFDB88D40B6E}" srcOrd="0" destOrd="0" parTransId="{E03E29BB-B50E-4263-847B-C86218681159}" sibTransId="{B5030232-1E27-429D-847B-C9540122BD4F}"/>
    <dgm:cxn modelId="{750D0CCA-B075-4B94-879F-F848B7565F1E}" type="presOf" srcId="{33FB5339-E8DD-421D-A60B-209CF534206D}" destId="{FEE3FD0C-A95E-46C6-A683-4F09D765A78E}" srcOrd="1" destOrd="0" presId="urn:microsoft.com/office/officeart/2005/8/layout/vProcess5"/>
    <dgm:cxn modelId="{797A5247-78AC-448E-BFC2-3400D92F974A}" type="presOf" srcId="{33FB5339-E8DD-421D-A60B-209CF534206D}" destId="{8786322E-0A68-4865-9AD0-86901DE0EE2C}" srcOrd="0" destOrd="0" presId="urn:microsoft.com/office/officeart/2005/8/layout/vProcess5"/>
    <dgm:cxn modelId="{6A4EA4CE-C0E8-4597-83B4-B6010E7275FC}" srcId="{29124391-7728-453C-88B6-D8D5B86E715C}" destId="{CF46F9DE-65E1-4421-BBBE-EEA04D43475D}" srcOrd="3" destOrd="0" parTransId="{1452CF06-4198-4547-8B94-83A3340662BF}" sibTransId="{CADF9A25-328D-4F1F-AA27-1D1DFD74B159}"/>
    <dgm:cxn modelId="{4F82EB36-731B-47EA-A036-9C5F208C4AC8}" type="presOf" srcId="{29124391-7728-453C-88B6-D8D5B86E715C}" destId="{8EEE2D97-F331-4B0C-A7CA-B47D84242B30}" srcOrd="0" destOrd="0" presId="urn:microsoft.com/office/officeart/2005/8/layout/vProcess5"/>
    <dgm:cxn modelId="{A4CBE455-C048-4F08-B0C6-3F26202F516C}" srcId="{29124391-7728-453C-88B6-D8D5B86E715C}" destId="{130263AC-A730-4829-9858-477F8C8C1EB0}" srcOrd="4" destOrd="0" parTransId="{BFBE8829-CE1E-4FDE-B08A-CA9C267AD56B}" sibTransId="{DEFDB3D7-7C4F-4938-BC8A-C33EA57B01E7}"/>
    <dgm:cxn modelId="{8F35690E-92D0-4943-AAA1-F03E16C07AA4}" type="presOf" srcId="{462C665C-58F6-4546-B3F5-EFDB88D40B6E}" destId="{E706B587-FD15-48F2-A1BE-50E8D64D199E}" srcOrd="0" destOrd="0" presId="urn:microsoft.com/office/officeart/2005/8/layout/vProcess5"/>
    <dgm:cxn modelId="{FA9AB035-EFE5-408B-B782-65DEC210A9CB}" type="presOf" srcId="{34203568-82C1-4C50-9C31-C64585695DBF}" destId="{CD36A580-05A9-42D0-AFF7-1ADF87F46F6B}" srcOrd="1" destOrd="0" presId="urn:microsoft.com/office/officeart/2005/8/layout/vProcess5"/>
    <dgm:cxn modelId="{FA499A77-EB9A-4F03-9B3F-92040A2F38B2}" type="presParOf" srcId="{8EEE2D97-F331-4B0C-A7CA-B47D84242B30}" destId="{359E58A5-93AB-4289-AEEB-D3268682C5B2}" srcOrd="0" destOrd="0" presId="urn:microsoft.com/office/officeart/2005/8/layout/vProcess5"/>
    <dgm:cxn modelId="{E39C6E6B-299D-4AE9-9CDF-1A65F5410D27}" type="presParOf" srcId="{8EEE2D97-F331-4B0C-A7CA-B47D84242B30}" destId="{E706B587-FD15-48F2-A1BE-50E8D64D199E}" srcOrd="1" destOrd="0" presId="urn:microsoft.com/office/officeart/2005/8/layout/vProcess5"/>
    <dgm:cxn modelId="{D5528259-D757-49B9-A06E-D6861661D90A}" type="presParOf" srcId="{8EEE2D97-F331-4B0C-A7CA-B47D84242B30}" destId="{C99225F1-FED9-4CAA-A7BC-50CE8A3346C4}" srcOrd="2" destOrd="0" presId="urn:microsoft.com/office/officeart/2005/8/layout/vProcess5"/>
    <dgm:cxn modelId="{37204CC2-0FC5-4EBE-8364-5051C8F6EFBE}" type="presParOf" srcId="{8EEE2D97-F331-4B0C-A7CA-B47D84242B30}" destId="{8786322E-0A68-4865-9AD0-86901DE0EE2C}" srcOrd="3" destOrd="0" presId="urn:microsoft.com/office/officeart/2005/8/layout/vProcess5"/>
    <dgm:cxn modelId="{CA36F51F-3208-4405-96AE-C21EB908C137}" type="presParOf" srcId="{8EEE2D97-F331-4B0C-A7CA-B47D84242B30}" destId="{0242B3A3-D0C8-4C90-AC4C-5F06623771E2}" srcOrd="4" destOrd="0" presId="urn:microsoft.com/office/officeart/2005/8/layout/vProcess5"/>
    <dgm:cxn modelId="{3F3C8895-A179-4D7B-B7C5-2FF524A1F4F6}" type="presParOf" srcId="{8EEE2D97-F331-4B0C-A7CA-B47D84242B30}" destId="{F652789B-56C3-46FF-9078-DA594AE62B6A}" srcOrd="5" destOrd="0" presId="urn:microsoft.com/office/officeart/2005/8/layout/vProcess5"/>
    <dgm:cxn modelId="{81F6D86D-81E0-4694-8807-4B3F8B4896D2}" type="presParOf" srcId="{8EEE2D97-F331-4B0C-A7CA-B47D84242B30}" destId="{AC6F1204-D7FA-44B3-AFBA-7DF9C29128A3}" srcOrd="6" destOrd="0" presId="urn:microsoft.com/office/officeart/2005/8/layout/vProcess5"/>
    <dgm:cxn modelId="{1F742713-82FF-42F0-9844-FF76CD26139B}" type="presParOf" srcId="{8EEE2D97-F331-4B0C-A7CA-B47D84242B30}" destId="{327343EE-D1F1-4519-B941-A48D23860A39}" srcOrd="7" destOrd="0" presId="urn:microsoft.com/office/officeart/2005/8/layout/vProcess5"/>
    <dgm:cxn modelId="{C7E7B96A-F36D-414E-B69B-1D6FFD7EC205}" type="presParOf" srcId="{8EEE2D97-F331-4B0C-A7CA-B47D84242B30}" destId="{137898E1-665A-45FF-9955-6DA1CDE7734B}" srcOrd="8" destOrd="0" presId="urn:microsoft.com/office/officeart/2005/8/layout/vProcess5"/>
    <dgm:cxn modelId="{4A5094A6-C475-4EBF-8796-09F686F96DB3}" type="presParOf" srcId="{8EEE2D97-F331-4B0C-A7CA-B47D84242B30}" destId="{D9C3448C-7A1B-44CE-8280-BCA93623E811}" srcOrd="9" destOrd="0" presId="urn:microsoft.com/office/officeart/2005/8/layout/vProcess5"/>
    <dgm:cxn modelId="{AF8A1425-91A6-4D28-8ED8-493524DF6E96}" type="presParOf" srcId="{8EEE2D97-F331-4B0C-A7CA-B47D84242B30}" destId="{38B496B3-5543-454B-A87F-F7AB4F1E5D7B}" srcOrd="10" destOrd="0" presId="urn:microsoft.com/office/officeart/2005/8/layout/vProcess5"/>
    <dgm:cxn modelId="{94597603-2DD2-4B62-8607-D77785FA554C}" type="presParOf" srcId="{8EEE2D97-F331-4B0C-A7CA-B47D84242B30}" destId="{CD36A580-05A9-42D0-AFF7-1ADF87F46F6B}" srcOrd="11" destOrd="0" presId="urn:microsoft.com/office/officeart/2005/8/layout/vProcess5"/>
    <dgm:cxn modelId="{34D32912-FA66-4604-941D-96718991B9E6}" type="presParOf" srcId="{8EEE2D97-F331-4B0C-A7CA-B47D84242B30}" destId="{FEE3FD0C-A95E-46C6-A683-4F09D765A78E}" srcOrd="12" destOrd="0" presId="urn:microsoft.com/office/officeart/2005/8/layout/vProcess5"/>
    <dgm:cxn modelId="{DDBE2F27-D7C6-4815-BD48-537D44A260F0}" type="presParOf" srcId="{8EEE2D97-F331-4B0C-A7CA-B47D84242B30}" destId="{4858E8B2-CC87-4127-94DE-B6D4ABC21B06}" srcOrd="13" destOrd="0" presId="urn:microsoft.com/office/officeart/2005/8/layout/vProcess5"/>
    <dgm:cxn modelId="{B11F6B50-EBDA-44DE-9409-803C4C701D65}" type="presParOf" srcId="{8EEE2D97-F331-4B0C-A7CA-B47D84242B30}" destId="{200DA53E-199A-44E4-893A-8B2B4892B9AA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96F026-BE97-44F2-85B7-D24398E722E9}">
      <dsp:nvSpPr>
        <dsp:cNvPr id="0" name=""/>
        <dsp:cNvSpPr/>
      </dsp:nvSpPr>
      <dsp:spPr>
        <a:xfrm>
          <a:off x="0" y="405852"/>
          <a:ext cx="3968055" cy="992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Políticas curriculares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055" y="434907"/>
        <a:ext cx="3909945" cy="933903"/>
      </dsp:txXfrm>
    </dsp:sp>
    <dsp:sp modelId="{844CEF02-2121-4896-B90A-DC5D73E97C7E}">
      <dsp:nvSpPr>
        <dsp:cNvPr id="0" name=""/>
        <dsp:cNvSpPr/>
      </dsp:nvSpPr>
      <dsp:spPr>
        <a:xfrm rot="5392998">
          <a:off x="1907727" y="1466317"/>
          <a:ext cx="155252" cy="173602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 z="-70000">
          <a:bevelT w="139700" h="1397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9A4F89-137C-4B78-806F-8ACB044B5CEF}">
      <dsp:nvSpPr>
        <dsp:cNvPr id="0" name=""/>
        <dsp:cNvSpPr/>
      </dsp:nvSpPr>
      <dsp:spPr>
        <a:xfrm>
          <a:off x="2652" y="1708371"/>
          <a:ext cx="3968055" cy="992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Directrices curriculares nacionales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707" y="1737426"/>
        <a:ext cx="3909945" cy="933903"/>
      </dsp:txXfrm>
    </dsp:sp>
    <dsp:sp modelId="{806018F0-E583-49C2-AC5B-0835236A4BBF}">
      <dsp:nvSpPr>
        <dsp:cNvPr id="0" name=""/>
        <dsp:cNvSpPr/>
      </dsp:nvSpPr>
      <dsp:spPr>
        <a:xfrm rot="5400000">
          <a:off x="1899879" y="2787186"/>
          <a:ext cx="173602" cy="173602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 z="-70000">
          <a:bevelT w="139700" h="1397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171DD2-4D48-4777-BE9A-5B280EEA51B7}">
      <dsp:nvSpPr>
        <dsp:cNvPr id="0" name=""/>
        <dsp:cNvSpPr/>
      </dsp:nvSpPr>
      <dsp:spPr>
        <a:xfrm>
          <a:off x="2652" y="3047589"/>
          <a:ext cx="3968055" cy="1153275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Diseñar y evaluar los planes y los programas de estudio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430" y="3081367"/>
        <a:ext cx="3900499" cy="1085719"/>
      </dsp:txXfrm>
    </dsp:sp>
    <dsp:sp modelId="{AC39B455-B219-4F91-B400-12683A7B34E6}">
      <dsp:nvSpPr>
        <dsp:cNvPr id="0" name=""/>
        <dsp:cNvSpPr/>
      </dsp:nvSpPr>
      <dsp:spPr>
        <a:xfrm>
          <a:off x="4526235" y="369152"/>
          <a:ext cx="3968055" cy="13865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Formular propuestas innovadoras para el mejoramiento de las ofertas 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66845" y="409762"/>
        <a:ext cx="3886835" cy="1305307"/>
      </dsp:txXfrm>
    </dsp:sp>
    <dsp:sp modelId="{64CADA56-9515-43F4-99CC-046C29DAD303}">
      <dsp:nvSpPr>
        <dsp:cNvPr id="0" name=""/>
        <dsp:cNvSpPr/>
      </dsp:nvSpPr>
      <dsp:spPr>
        <a:xfrm rot="5400000">
          <a:off x="6423462" y="1842481"/>
          <a:ext cx="173602" cy="173602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 z="-70000">
          <a:bevelT w="139700" h="1397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1F4C6E-72AC-4DD0-BD86-973785D31154}">
      <dsp:nvSpPr>
        <dsp:cNvPr id="0" name=""/>
        <dsp:cNvSpPr/>
      </dsp:nvSpPr>
      <dsp:spPr>
        <a:xfrm>
          <a:off x="4526235" y="2102885"/>
          <a:ext cx="3968055" cy="1157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Elaborar recursos didácticos para el desarrollo curricular 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60127" y="2136777"/>
        <a:ext cx="3900271" cy="1089360"/>
      </dsp:txXfrm>
    </dsp:sp>
    <dsp:sp modelId="{C6562110-9DA5-402A-A3B0-D2E10C4A4514}">
      <dsp:nvSpPr>
        <dsp:cNvPr id="0" name=""/>
        <dsp:cNvSpPr/>
      </dsp:nvSpPr>
      <dsp:spPr>
        <a:xfrm rot="5394449">
          <a:off x="6348319" y="3423311"/>
          <a:ext cx="326564" cy="173602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 z="-70000">
          <a:bevelT w="139700" h="1397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F39DFC-55C1-4408-943D-E92755D3668D}">
      <dsp:nvSpPr>
        <dsp:cNvPr id="0" name=""/>
        <dsp:cNvSpPr/>
      </dsp:nvSpPr>
      <dsp:spPr>
        <a:xfrm>
          <a:off x="4528888" y="3760195"/>
          <a:ext cx="3968055" cy="1128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Procesos de investigación, evaluación y sistematización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61933" y="3793240"/>
        <a:ext cx="3901965" cy="106215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96F026-BE97-44F2-85B7-D24398E722E9}">
      <dsp:nvSpPr>
        <dsp:cNvPr id="0" name=""/>
        <dsp:cNvSpPr/>
      </dsp:nvSpPr>
      <dsp:spPr>
        <a:xfrm>
          <a:off x="4669" y="1030403"/>
          <a:ext cx="3999819" cy="9999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Brindar asesoría técnica 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957" y="1059691"/>
        <a:ext cx="3941243" cy="941378"/>
      </dsp:txXfrm>
    </dsp:sp>
    <dsp:sp modelId="{844CEF02-2121-4896-B90A-DC5D73E97C7E}">
      <dsp:nvSpPr>
        <dsp:cNvPr id="0" name=""/>
        <dsp:cNvSpPr/>
      </dsp:nvSpPr>
      <dsp:spPr>
        <a:xfrm rot="5400000">
          <a:off x="1917082" y="2117854"/>
          <a:ext cx="174992" cy="174992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9A4F89-137C-4B78-806F-8ACB044B5CEF}">
      <dsp:nvSpPr>
        <dsp:cNvPr id="0" name=""/>
        <dsp:cNvSpPr/>
      </dsp:nvSpPr>
      <dsp:spPr>
        <a:xfrm>
          <a:off x="4669" y="2380342"/>
          <a:ext cx="3999819" cy="999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Formular directrices curriculares para la evaluación de los procesos de aprendizaje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957" y="2409630"/>
        <a:ext cx="3941243" cy="941378"/>
      </dsp:txXfrm>
    </dsp:sp>
    <dsp:sp modelId="{806018F0-E583-49C2-AC5B-0835236A4BBF}">
      <dsp:nvSpPr>
        <dsp:cNvPr id="0" name=""/>
        <dsp:cNvSpPr/>
      </dsp:nvSpPr>
      <dsp:spPr>
        <a:xfrm rot="5400000">
          <a:off x="1917082" y="3467793"/>
          <a:ext cx="174992" cy="174992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171DD2-4D48-4777-BE9A-5B280EEA51B7}">
      <dsp:nvSpPr>
        <dsp:cNvPr id="0" name=""/>
        <dsp:cNvSpPr/>
      </dsp:nvSpPr>
      <dsp:spPr>
        <a:xfrm>
          <a:off x="4669" y="3730281"/>
          <a:ext cx="3999819" cy="999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Proponer políticas de articulación y correlación 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957" y="3759569"/>
        <a:ext cx="3941243" cy="941378"/>
      </dsp:txXfrm>
    </dsp:sp>
    <dsp:sp modelId="{AC39B455-B219-4F91-B400-12683A7B34E6}">
      <dsp:nvSpPr>
        <dsp:cNvPr id="0" name=""/>
        <dsp:cNvSpPr/>
      </dsp:nvSpPr>
      <dsp:spPr>
        <a:xfrm>
          <a:off x="4564463" y="1030403"/>
          <a:ext cx="3999819" cy="9999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Sensibilización e incorporación de la comunidad y la familia en los procesos educativos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93751" y="1059691"/>
        <a:ext cx="3941243" cy="941378"/>
      </dsp:txXfrm>
    </dsp:sp>
    <dsp:sp modelId="{64CADA56-9515-43F4-99CC-046C29DAD303}">
      <dsp:nvSpPr>
        <dsp:cNvPr id="0" name=""/>
        <dsp:cNvSpPr/>
      </dsp:nvSpPr>
      <dsp:spPr>
        <a:xfrm rot="5400000">
          <a:off x="6476876" y="2117854"/>
          <a:ext cx="174992" cy="174992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1F4C6E-72AC-4DD0-BD86-973785D31154}">
      <dsp:nvSpPr>
        <dsp:cNvPr id="0" name=""/>
        <dsp:cNvSpPr/>
      </dsp:nvSpPr>
      <dsp:spPr>
        <a:xfrm>
          <a:off x="4564463" y="2380342"/>
          <a:ext cx="3999819" cy="999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Definir lineamientos para la incorporación de las TIC.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93751" y="2409630"/>
        <a:ext cx="3941243" cy="941378"/>
      </dsp:txXfrm>
    </dsp:sp>
    <dsp:sp modelId="{C6562110-9DA5-402A-A3B0-D2E10C4A4514}">
      <dsp:nvSpPr>
        <dsp:cNvPr id="0" name=""/>
        <dsp:cNvSpPr/>
      </dsp:nvSpPr>
      <dsp:spPr>
        <a:xfrm rot="5389328">
          <a:off x="6402117" y="3544886"/>
          <a:ext cx="329180" cy="174992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F39DFC-55C1-4408-943D-E92755D3668D}">
      <dsp:nvSpPr>
        <dsp:cNvPr id="0" name=""/>
        <dsp:cNvSpPr/>
      </dsp:nvSpPr>
      <dsp:spPr>
        <a:xfrm>
          <a:off x="4569132" y="3884467"/>
          <a:ext cx="3999819" cy="999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Otras funciones </a:t>
          </a:r>
          <a:endParaRPr lang="es-C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98420" y="3913755"/>
        <a:ext cx="3941243" cy="9413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7A1457-62BE-4BBF-BEA3-78ED1ED66BF0}">
      <dsp:nvSpPr>
        <dsp:cNvPr id="0" name=""/>
        <dsp:cNvSpPr/>
      </dsp:nvSpPr>
      <dsp:spPr>
        <a:xfrm>
          <a:off x="360039" y="2880309"/>
          <a:ext cx="2781638" cy="1299198"/>
        </a:xfrm>
        <a:prstGeom prst="round2Diag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Educación Abierta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(Sedes, proyectos </a:t>
          </a:r>
          <a:r>
            <a:rPr lang="es-CR" sz="2000" b="0" kern="1200" smtClean="0">
              <a:latin typeface="Arial" panose="020B0604020202020204" pitchFamily="34" charset="0"/>
              <a:cs typeface="Arial" panose="020B0604020202020204" pitchFamily="34" charset="0"/>
            </a:rPr>
            <a:t>y empresaria </a:t>
          </a:r>
          <a:r>
            <a:rPr lang="es-CR" sz="20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e institucional)</a:t>
          </a:r>
          <a:endParaRPr lang="es-ES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3461" y="2943731"/>
        <a:ext cx="2654794" cy="1172354"/>
      </dsp:txXfrm>
    </dsp:sp>
    <dsp:sp modelId="{04497D1C-15EE-48B6-A5C3-BB3FC5A62F79}">
      <dsp:nvSpPr>
        <dsp:cNvPr id="0" name=""/>
        <dsp:cNvSpPr/>
      </dsp:nvSpPr>
      <dsp:spPr>
        <a:xfrm>
          <a:off x="6048685" y="2880309"/>
          <a:ext cx="2132495" cy="1074887"/>
        </a:xfrm>
        <a:prstGeom prst="round2Diag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smtClean="0">
              <a:latin typeface="Arial" panose="020B0604020202020204" pitchFamily="34" charset="0"/>
              <a:cs typeface="Arial" panose="020B0604020202020204" pitchFamily="34" charset="0"/>
            </a:rPr>
            <a:t>CINDEA </a:t>
          </a:r>
          <a:endParaRPr lang="es-CR" sz="2000" b="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1157" y="2932781"/>
        <a:ext cx="2027551" cy="969943"/>
      </dsp:txXfrm>
    </dsp:sp>
    <dsp:sp modelId="{605F7CD5-DFC7-4845-AC9B-42DF9DB3436D}">
      <dsp:nvSpPr>
        <dsp:cNvPr id="0" name=""/>
        <dsp:cNvSpPr/>
      </dsp:nvSpPr>
      <dsp:spPr>
        <a:xfrm>
          <a:off x="3456394" y="1872211"/>
          <a:ext cx="2527354" cy="1089316"/>
        </a:xfrm>
        <a:prstGeom prst="round2Diag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smtClean="0">
              <a:latin typeface="Arial" panose="020B0604020202020204" pitchFamily="34" charset="0"/>
              <a:cs typeface="Arial" panose="020B0604020202020204" pitchFamily="34" charset="0"/>
            </a:rPr>
            <a:t>Colegios Nocturnos</a:t>
          </a:r>
          <a:endParaRPr lang="es-ES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09570" y="1925387"/>
        <a:ext cx="2421002" cy="982964"/>
      </dsp:txXfrm>
    </dsp:sp>
    <dsp:sp modelId="{0EE8AA77-6975-4F24-8007-BBCF2B5AA5F7}">
      <dsp:nvSpPr>
        <dsp:cNvPr id="0" name=""/>
        <dsp:cNvSpPr/>
      </dsp:nvSpPr>
      <dsp:spPr>
        <a:xfrm>
          <a:off x="2454829" y="144030"/>
          <a:ext cx="2113741" cy="969355"/>
        </a:xfrm>
        <a:prstGeom prst="round2Diag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smtClean="0">
              <a:latin typeface="Arial" panose="020B0604020202020204" pitchFamily="34" charset="0"/>
              <a:cs typeface="Arial" panose="020B0604020202020204" pitchFamily="34" charset="0"/>
            </a:rPr>
            <a:t>Escuelas Nocturnas</a:t>
          </a:r>
          <a:endParaRPr lang="es-ES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02149" y="191350"/>
        <a:ext cx="2019101" cy="874715"/>
      </dsp:txXfrm>
    </dsp:sp>
    <dsp:sp modelId="{3A9ECB4E-23F2-41FB-BFCD-954C5BB6CA5E}">
      <dsp:nvSpPr>
        <dsp:cNvPr id="0" name=""/>
        <dsp:cNvSpPr/>
      </dsp:nvSpPr>
      <dsp:spPr>
        <a:xfrm>
          <a:off x="144024" y="1440170"/>
          <a:ext cx="2132495" cy="916741"/>
        </a:xfrm>
        <a:prstGeom prst="round2Diag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smtClean="0">
              <a:latin typeface="Arial" panose="020B0604020202020204" pitchFamily="34" charset="0"/>
              <a:cs typeface="Arial" panose="020B0604020202020204" pitchFamily="34" charset="0"/>
            </a:rPr>
            <a:t>IPEC </a:t>
          </a:r>
          <a:endParaRPr lang="es-ES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8776" y="1484922"/>
        <a:ext cx="2042991" cy="827237"/>
      </dsp:txXfrm>
    </dsp:sp>
    <dsp:sp modelId="{28BED8F5-7EC9-49B2-BD8D-20D4420B4967}">
      <dsp:nvSpPr>
        <dsp:cNvPr id="0" name=""/>
        <dsp:cNvSpPr/>
      </dsp:nvSpPr>
      <dsp:spPr>
        <a:xfrm>
          <a:off x="6048657" y="469243"/>
          <a:ext cx="2113741" cy="969355"/>
        </a:xfrm>
        <a:prstGeom prst="round2Diag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0" kern="1200" smtClean="0">
              <a:latin typeface="Arial" panose="020B0604020202020204" pitchFamily="34" charset="0"/>
              <a:cs typeface="Arial" panose="020B0604020202020204" pitchFamily="34" charset="0"/>
            </a:rPr>
            <a:t>CONED</a:t>
          </a:r>
          <a:endParaRPr lang="es-ES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95977" y="516563"/>
        <a:ext cx="2019101" cy="8747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2F25E-EDEA-4A8D-BA7B-F3B778FA06BB}">
      <dsp:nvSpPr>
        <dsp:cNvPr id="0" name=""/>
        <dsp:cNvSpPr/>
      </dsp:nvSpPr>
      <dsp:spPr>
        <a:xfrm>
          <a:off x="12052" y="1586064"/>
          <a:ext cx="2927351" cy="15774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Oferta Convencional</a:t>
          </a:r>
          <a:endParaRPr lang="es-E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254" y="1632266"/>
        <a:ext cx="2834947" cy="1485032"/>
      </dsp:txXfrm>
    </dsp:sp>
    <dsp:sp modelId="{41858160-2C97-4830-9C4D-02C138FB6417}">
      <dsp:nvSpPr>
        <dsp:cNvPr id="0" name=""/>
        <dsp:cNvSpPr/>
      </dsp:nvSpPr>
      <dsp:spPr>
        <a:xfrm rot="18108781">
          <a:off x="2593466" y="1739753"/>
          <a:ext cx="1463194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463194" y="1333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88484" y="1716511"/>
        <a:ext cx="73159" cy="73159"/>
      </dsp:txXfrm>
    </dsp:sp>
    <dsp:sp modelId="{40C77FBB-316D-4B21-BF56-871239E8A5BB}">
      <dsp:nvSpPr>
        <dsp:cNvPr id="0" name=""/>
        <dsp:cNvSpPr/>
      </dsp:nvSpPr>
      <dsp:spPr>
        <a:xfrm>
          <a:off x="3710724" y="645864"/>
          <a:ext cx="2092793" cy="9710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Primer Nivel</a:t>
          </a:r>
        </a:p>
      </dsp:txBody>
      <dsp:txXfrm>
        <a:off x="3739166" y="674306"/>
        <a:ext cx="2035909" cy="914186"/>
      </dsp:txXfrm>
    </dsp:sp>
    <dsp:sp modelId="{379943C1-F038-43AD-B0DA-DB6A46003F0D}">
      <dsp:nvSpPr>
        <dsp:cNvPr id="0" name=""/>
        <dsp:cNvSpPr/>
      </dsp:nvSpPr>
      <dsp:spPr>
        <a:xfrm rot="20983302">
          <a:off x="2933095" y="2291307"/>
          <a:ext cx="786170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786170" y="1333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06526" y="2284990"/>
        <a:ext cx="39308" cy="39308"/>
      </dsp:txXfrm>
    </dsp:sp>
    <dsp:sp modelId="{1F223DA3-B3C9-4EEF-847E-FD824700C1EE}">
      <dsp:nvSpPr>
        <dsp:cNvPr id="0" name=""/>
        <dsp:cNvSpPr/>
      </dsp:nvSpPr>
      <dsp:spPr>
        <a:xfrm>
          <a:off x="3712958" y="1748971"/>
          <a:ext cx="2088714" cy="9710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Segundo Nivel</a:t>
          </a:r>
        </a:p>
      </dsp:txBody>
      <dsp:txXfrm>
        <a:off x="3741400" y="1777413"/>
        <a:ext cx="2031830" cy="914186"/>
      </dsp:txXfrm>
    </dsp:sp>
    <dsp:sp modelId="{EB2FFE99-EF4D-4D72-93FD-4635341339A6}">
      <dsp:nvSpPr>
        <dsp:cNvPr id="0" name=""/>
        <dsp:cNvSpPr/>
      </dsp:nvSpPr>
      <dsp:spPr>
        <a:xfrm rot="3174641">
          <a:off x="2685556" y="2871578"/>
          <a:ext cx="1279014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279014" y="1333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93088" y="2852940"/>
        <a:ext cx="63950" cy="63950"/>
      </dsp:txXfrm>
    </dsp:sp>
    <dsp:sp modelId="{FE850200-4F1C-4434-B7FF-A17637041202}">
      <dsp:nvSpPr>
        <dsp:cNvPr id="0" name=""/>
        <dsp:cNvSpPr/>
      </dsp:nvSpPr>
      <dsp:spPr>
        <a:xfrm>
          <a:off x="3710724" y="2879327"/>
          <a:ext cx="2143056" cy="10314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Tercer Nivel</a:t>
          </a:r>
        </a:p>
      </dsp:txBody>
      <dsp:txXfrm>
        <a:off x="3740934" y="2909537"/>
        <a:ext cx="2082636" cy="971022"/>
      </dsp:txXfrm>
    </dsp:sp>
    <dsp:sp modelId="{73779A85-5F6D-4149-848D-20692F7AF335}">
      <dsp:nvSpPr>
        <dsp:cNvPr id="0" name=""/>
        <dsp:cNvSpPr/>
      </dsp:nvSpPr>
      <dsp:spPr>
        <a:xfrm rot="17083201">
          <a:off x="5387137" y="2776636"/>
          <a:ext cx="1251214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251214" y="13337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81464" y="2758693"/>
        <a:ext cx="62560" cy="62560"/>
      </dsp:txXfrm>
    </dsp:sp>
    <dsp:sp modelId="{A54A7D54-EA56-4D31-A2E7-D958E8B58819}">
      <dsp:nvSpPr>
        <dsp:cNvPr id="0" name=""/>
        <dsp:cNvSpPr/>
      </dsp:nvSpPr>
      <dsp:spPr>
        <a:xfrm>
          <a:off x="6171709" y="1699364"/>
          <a:ext cx="1942141" cy="9710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Rama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Académica</a:t>
          </a:r>
          <a:endParaRPr lang="es-ES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00151" y="1727806"/>
        <a:ext cx="1885257" cy="914186"/>
      </dsp:txXfrm>
    </dsp:sp>
    <dsp:sp modelId="{AEE36BD5-8AAE-459E-B508-F0512A6A903C}">
      <dsp:nvSpPr>
        <dsp:cNvPr id="0" name=""/>
        <dsp:cNvSpPr/>
      </dsp:nvSpPr>
      <dsp:spPr>
        <a:xfrm rot="21496353">
          <a:off x="5853709" y="3377006"/>
          <a:ext cx="312146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312146" y="13337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01979" y="3382539"/>
        <a:ext cx="15607" cy="15607"/>
      </dsp:txXfrm>
    </dsp:sp>
    <dsp:sp modelId="{B729BC08-584D-45EB-B54B-8E0BB74FC808}">
      <dsp:nvSpPr>
        <dsp:cNvPr id="0" name=""/>
        <dsp:cNvSpPr/>
      </dsp:nvSpPr>
      <dsp:spPr>
        <a:xfrm>
          <a:off x="6165785" y="2900103"/>
          <a:ext cx="1942141" cy="9710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Rama Técnica</a:t>
          </a:r>
          <a:endParaRPr lang="es-ES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94227" y="2928545"/>
        <a:ext cx="1885257" cy="914186"/>
      </dsp:txXfrm>
    </dsp:sp>
    <dsp:sp modelId="{A1130B8B-0906-47A9-951D-A751C8209093}">
      <dsp:nvSpPr>
        <dsp:cNvPr id="0" name=""/>
        <dsp:cNvSpPr/>
      </dsp:nvSpPr>
      <dsp:spPr>
        <a:xfrm>
          <a:off x="6240830" y="4065567"/>
          <a:ext cx="1864805" cy="9710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Rama Artística</a:t>
          </a:r>
          <a:endParaRPr lang="es-ES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9272" y="4094009"/>
        <a:ext cx="1807921" cy="914186"/>
      </dsp:txXfrm>
    </dsp:sp>
    <dsp:sp modelId="{A038736D-1AFB-4577-9986-DE3B4B89FB3B}">
      <dsp:nvSpPr>
        <dsp:cNvPr id="0" name=""/>
        <dsp:cNvSpPr/>
      </dsp:nvSpPr>
      <dsp:spPr>
        <a:xfrm>
          <a:off x="0" y="3989299"/>
          <a:ext cx="2927351" cy="15774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Oferta Emergente</a:t>
          </a:r>
          <a:endParaRPr lang="es-E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202" y="4035501"/>
        <a:ext cx="2834947" cy="14850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D09E10-9FCF-4DE8-B6F5-70C1D8FE6B07}">
      <dsp:nvSpPr>
        <dsp:cNvPr id="0" name=""/>
        <dsp:cNvSpPr/>
      </dsp:nvSpPr>
      <dsp:spPr>
        <a:xfrm>
          <a:off x="0" y="587879"/>
          <a:ext cx="8424936" cy="932400"/>
        </a:xfrm>
        <a:prstGeom prst="uturnArrow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coolSlan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B042193-1697-4C56-B8A9-F4F7D6B6BC7B}">
      <dsp:nvSpPr>
        <dsp:cNvPr id="0" name=""/>
        <dsp:cNvSpPr/>
      </dsp:nvSpPr>
      <dsp:spPr>
        <a:xfrm>
          <a:off x="421246" y="41759"/>
          <a:ext cx="5897455" cy="10922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latin typeface="Calibri" panose="020F0502020204030204" pitchFamily="34" charset="0"/>
            </a:rPr>
            <a:t>Tercer Ciclo de la Educación General Básica</a:t>
          </a:r>
          <a:endParaRPr lang="es-ES" sz="2000" kern="1200" dirty="0">
            <a:latin typeface="Calibri" panose="020F0502020204030204" pitchFamily="34" charset="0"/>
          </a:endParaRPr>
        </a:p>
      </dsp:txBody>
      <dsp:txXfrm>
        <a:off x="474565" y="95078"/>
        <a:ext cx="5790817" cy="985602"/>
      </dsp:txXfrm>
    </dsp:sp>
    <dsp:sp modelId="{A43F0509-54C9-40C2-9099-C86047C58366}">
      <dsp:nvSpPr>
        <dsp:cNvPr id="0" name=""/>
        <dsp:cNvSpPr/>
      </dsp:nvSpPr>
      <dsp:spPr>
        <a:xfrm>
          <a:off x="0" y="2266200"/>
          <a:ext cx="8424936" cy="932400"/>
        </a:xfrm>
        <a:prstGeom prst="uturnArrow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coolSlan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7A779E-A578-411E-A827-E0801E88A002}">
      <dsp:nvSpPr>
        <dsp:cNvPr id="0" name=""/>
        <dsp:cNvSpPr/>
      </dsp:nvSpPr>
      <dsp:spPr>
        <a:xfrm>
          <a:off x="421246" y="1720080"/>
          <a:ext cx="5897455" cy="10922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latin typeface="Calibri" panose="020F0502020204030204" pitchFamily="34" charset="0"/>
            </a:rPr>
            <a:t>Educación Diversificada</a:t>
          </a:r>
          <a:endParaRPr lang="es-ES" sz="2000" kern="1200" dirty="0">
            <a:latin typeface="Calibri" panose="020F0502020204030204" pitchFamily="34" charset="0"/>
          </a:endParaRPr>
        </a:p>
      </dsp:txBody>
      <dsp:txXfrm>
        <a:off x="474565" y="1773399"/>
        <a:ext cx="5790817" cy="9856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45730-4C3D-497F-B7C0-90FECFCCF101}">
      <dsp:nvSpPr>
        <dsp:cNvPr id="0" name=""/>
        <dsp:cNvSpPr/>
      </dsp:nvSpPr>
      <dsp:spPr>
        <a:xfrm>
          <a:off x="1461099" y="2052840"/>
          <a:ext cx="3514591" cy="13661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Plan de Estudios </a:t>
          </a:r>
          <a:b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s-CR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para Educación de Jóvenes y  Adultos</a:t>
          </a:r>
          <a:endParaRPr lang="es-E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01112" y="2092853"/>
        <a:ext cx="3434565" cy="1286108"/>
      </dsp:txXfrm>
    </dsp:sp>
    <dsp:sp modelId="{D019178E-BE16-406A-84A9-0BCE07244720}">
      <dsp:nvSpPr>
        <dsp:cNvPr id="0" name=""/>
        <dsp:cNvSpPr/>
      </dsp:nvSpPr>
      <dsp:spPr>
        <a:xfrm>
          <a:off x="2187328" y="270206"/>
          <a:ext cx="3587361" cy="14104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Cursos Libres</a:t>
          </a:r>
          <a:endParaRPr lang="es-ES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28638" y="311516"/>
        <a:ext cx="3504741" cy="13277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3C6844-0BAD-466E-990F-D9A1E06B8E8C}">
      <dsp:nvSpPr>
        <dsp:cNvPr id="0" name=""/>
        <dsp:cNvSpPr/>
      </dsp:nvSpPr>
      <dsp:spPr>
        <a:xfrm>
          <a:off x="95692" y="0"/>
          <a:ext cx="1220015" cy="610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700" kern="1200" dirty="0" smtClean="0"/>
            <a:t>Escuelas Nocturnas </a:t>
          </a:r>
          <a:endParaRPr lang="es-CR" sz="1700" kern="1200" dirty="0"/>
        </a:p>
      </dsp:txBody>
      <dsp:txXfrm>
        <a:off x="113558" y="17866"/>
        <a:ext cx="1184283" cy="574275"/>
      </dsp:txXfrm>
    </dsp:sp>
    <dsp:sp modelId="{CEC8D7C1-E888-44E7-AA64-71298BF5950A}">
      <dsp:nvSpPr>
        <dsp:cNvPr id="0" name=""/>
        <dsp:cNvSpPr/>
      </dsp:nvSpPr>
      <dsp:spPr>
        <a:xfrm>
          <a:off x="217694" y="610007"/>
          <a:ext cx="122001" cy="458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358"/>
              </a:lnTo>
              <a:lnTo>
                <a:pt x="122001" y="458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256B6-295E-4170-9E76-C5D5D4010065}">
      <dsp:nvSpPr>
        <dsp:cNvPr id="0" name=""/>
        <dsp:cNvSpPr/>
      </dsp:nvSpPr>
      <dsp:spPr>
        <a:xfrm>
          <a:off x="339695" y="763362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smtClean="0"/>
            <a:t>Primero y Segundo Ciclos EGBA</a:t>
          </a:r>
          <a:endParaRPr lang="es-CR" sz="1100" kern="1200" dirty="0"/>
        </a:p>
      </dsp:txBody>
      <dsp:txXfrm>
        <a:off x="357561" y="781228"/>
        <a:ext cx="940280" cy="574275"/>
      </dsp:txXfrm>
    </dsp:sp>
    <dsp:sp modelId="{F8063397-5AC1-481A-963F-68C81AB0C7C5}">
      <dsp:nvSpPr>
        <dsp:cNvPr id="0" name=""/>
        <dsp:cNvSpPr/>
      </dsp:nvSpPr>
      <dsp:spPr>
        <a:xfrm>
          <a:off x="1620711" y="0"/>
          <a:ext cx="1220015" cy="610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700" kern="1200" smtClean="0"/>
            <a:t>Colegios Nocturnos </a:t>
          </a:r>
          <a:endParaRPr lang="es-CR" sz="1700" kern="1200" dirty="0"/>
        </a:p>
      </dsp:txBody>
      <dsp:txXfrm>
        <a:off x="1638577" y="17866"/>
        <a:ext cx="1184283" cy="574275"/>
      </dsp:txXfrm>
    </dsp:sp>
    <dsp:sp modelId="{8561BB4E-99A0-41FD-B031-32F49F42E8D6}">
      <dsp:nvSpPr>
        <dsp:cNvPr id="0" name=""/>
        <dsp:cNvSpPr/>
      </dsp:nvSpPr>
      <dsp:spPr>
        <a:xfrm>
          <a:off x="1742713" y="610007"/>
          <a:ext cx="122001" cy="458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358"/>
              </a:lnTo>
              <a:lnTo>
                <a:pt x="122001" y="458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B89D8-8BCC-44F2-8C44-43AD7FBB6A65}">
      <dsp:nvSpPr>
        <dsp:cNvPr id="0" name=""/>
        <dsp:cNvSpPr/>
      </dsp:nvSpPr>
      <dsp:spPr>
        <a:xfrm>
          <a:off x="1864714" y="763362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smtClean="0"/>
            <a:t>Tercer Ciclo EGBA</a:t>
          </a:r>
          <a:endParaRPr lang="es-CR" sz="1100" kern="1200" dirty="0"/>
        </a:p>
      </dsp:txBody>
      <dsp:txXfrm>
        <a:off x="1882580" y="781228"/>
        <a:ext cx="940280" cy="574275"/>
      </dsp:txXfrm>
    </dsp:sp>
    <dsp:sp modelId="{4D94DFC6-0AA1-46B3-A8F8-9A4B93EAFEBD}">
      <dsp:nvSpPr>
        <dsp:cNvPr id="0" name=""/>
        <dsp:cNvSpPr/>
      </dsp:nvSpPr>
      <dsp:spPr>
        <a:xfrm>
          <a:off x="1742713" y="610007"/>
          <a:ext cx="122001" cy="1220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0868"/>
              </a:lnTo>
              <a:lnTo>
                <a:pt x="122001" y="122086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4F5C8F-9982-4CB1-B80F-2B67E63A8596}">
      <dsp:nvSpPr>
        <dsp:cNvPr id="0" name=""/>
        <dsp:cNvSpPr/>
      </dsp:nvSpPr>
      <dsp:spPr>
        <a:xfrm>
          <a:off x="1864714" y="1525871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smtClean="0"/>
            <a:t>Educación Diversificada Académica</a:t>
          </a:r>
          <a:endParaRPr lang="es-CR" sz="1100" kern="1200" dirty="0"/>
        </a:p>
      </dsp:txBody>
      <dsp:txXfrm>
        <a:off x="1882580" y="1543737"/>
        <a:ext cx="940280" cy="574275"/>
      </dsp:txXfrm>
    </dsp:sp>
    <dsp:sp modelId="{02AC24D5-8362-4D1A-A26A-D24925C4F4BF}">
      <dsp:nvSpPr>
        <dsp:cNvPr id="0" name=""/>
        <dsp:cNvSpPr/>
      </dsp:nvSpPr>
      <dsp:spPr>
        <a:xfrm>
          <a:off x="3136373" y="0"/>
          <a:ext cx="1220015" cy="610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700" kern="1200" dirty="0" smtClean="0"/>
            <a:t>IPEC</a:t>
          </a:r>
          <a:endParaRPr lang="es-CR" sz="1700" kern="1200" dirty="0"/>
        </a:p>
      </dsp:txBody>
      <dsp:txXfrm>
        <a:off x="3154239" y="17866"/>
        <a:ext cx="1184283" cy="574275"/>
      </dsp:txXfrm>
    </dsp:sp>
    <dsp:sp modelId="{F3DD456F-0862-4976-96C8-38C42219F2EB}">
      <dsp:nvSpPr>
        <dsp:cNvPr id="0" name=""/>
        <dsp:cNvSpPr/>
      </dsp:nvSpPr>
      <dsp:spPr>
        <a:xfrm>
          <a:off x="3258374" y="610007"/>
          <a:ext cx="131359" cy="458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358"/>
              </a:lnTo>
              <a:lnTo>
                <a:pt x="131359" y="458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9870D-4BE3-4125-8ABF-722F5098D92C}">
      <dsp:nvSpPr>
        <dsp:cNvPr id="0" name=""/>
        <dsp:cNvSpPr/>
      </dsp:nvSpPr>
      <dsp:spPr>
        <a:xfrm>
          <a:off x="3389733" y="763362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I Nivel</a:t>
          </a:r>
          <a:endParaRPr lang="es-CR" sz="1100" kern="1200" dirty="0"/>
        </a:p>
      </dsp:txBody>
      <dsp:txXfrm>
        <a:off x="3407599" y="781228"/>
        <a:ext cx="940280" cy="574275"/>
      </dsp:txXfrm>
    </dsp:sp>
    <dsp:sp modelId="{557A434B-30C6-41F8-93B2-7AA2C6242F5D}">
      <dsp:nvSpPr>
        <dsp:cNvPr id="0" name=""/>
        <dsp:cNvSpPr/>
      </dsp:nvSpPr>
      <dsp:spPr>
        <a:xfrm>
          <a:off x="3258374" y="610007"/>
          <a:ext cx="131359" cy="1220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0868"/>
              </a:lnTo>
              <a:lnTo>
                <a:pt x="131359" y="122086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8B6C67-AB85-4D81-B771-D312047D72DE}">
      <dsp:nvSpPr>
        <dsp:cNvPr id="0" name=""/>
        <dsp:cNvSpPr/>
      </dsp:nvSpPr>
      <dsp:spPr>
        <a:xfrm>
          <a:off x="3389733" y="1525871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II Nivel</a:t>
          </a:r>
          <a:endParaRPr lang="es-CR" sz="1100" kern="1200" dirty="0"/>
        </a:p>
      </dsp:txBody>
      <dsp:txXfrm>
        <a:off x="3407599" y="1543737"/>
        <a:ext cx="940280" cy="574275"/>
      </dsp:txXfrm>
    </dsp:sp>
    <dsp:sp modelId="{DF9F3F3C-6E4C-4B76-A9C8-48AA11F305E8}">
      <dsp:nvSpPr>
        <dsp:cNvPr id="0" name=""/>
        <dsp:cNvSpPr/>
      </dsp:nvSpPr>
      <dsp:spPr>
        <a:xfrm>
          <a:off x="3258374" y="610007"/>
          <a:ext cx="131359" cy="1983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3377"/>
              </a:lnTo>
              <a:lnTo>
                <a:pt x="131359" y="198337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5DC5FE-200B-45D4-9F66-127F7D4756D3}">
      <dsp:nvSpPr>
        <dsp:cNvPr id="0" name=""/>
        <dsp:cNvSpPr/>
      </dsp:nvSpPr>
      <dsp:spPr>
        <a:xfrm>
          <a:off x="3389733" y="2288381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III Nivel</a:t>
          </a:r>
          <a:endParaRPr lang="es-CR" sz="1100" kern="1200" dirty="0"/>
        </a:p>
      </dsp:txBody>
      <dsp:txXfrm>
        <a:off x="3407599" y="2306247"/>
        <a:ext cx="940280" cy="574275"/>
      </dsp:txXfrm>
    </dsp:sp>
    <dsp:sp modelId="{90F99C6D-851F-469D-84D7-771D8135FEF5}">
      <dsp:nvSpPr>
        <dsp:cNvPr id="0" name=""/>
        <dsp:cNvSpPr/>
      </dsp:nvSpPr>
      <dsp:spPr>
        <a:xfrm>
          <a:off x="3258374" y="610007"/>
          <a:ext cx="131359" cy="2745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5887"/>
              </a:lnTo>
              <a:lnTo>
                <a:pt x="131359" y="274588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DAEF72-9A6A-4C0D-BC5D-BB6E7BB86E74}">
      <dsp:nvSpPr>
        <dsp:cNvPr id="0" name=""/>
        <dsp:cNvSpPr/>
      </dsp:nvSpPr>
      <dsp:spPr>
        <a:xfrm>
          <a:off x="3389733" y="3050890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smtClean="0"/>
            <a:t>Cursos </a:t>
          </a:r>
          <a:r>
            <a:rPr lang="es-CR" sz="1100" kern="1200" dirty="0" smtClean="0"/>
            <a:t>libres</a:t>
          </a:r>
          <a:endParaRPr lang="es-CR" sz="1100" kern="1200" dirty="0"/>
        </a:p>
      </dsp:txBody>
      <dsp:txXfrm>
        <a:off x="3407599" y="3068756"/>
        <a:ext cx="940280" cy="574275"/>
      </dsp:txXfrm>
    </dsp:sp>
    <dsp:sp modelId="{90E1D189-F8E8-47E7-870E-8044E95E719E}">
      <dsp:nvSpPr>
        <dsp:cNvPr id="0" name=""/>
        <dsp:cNvSpPr/>
      </dsp:nvSpPr>
      <dsp:spPr>
        <a:xfrm>
          <a:off x="3258374" y="610007"/>
          <a:ext cx="131359" cy="3508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8396"/>
              </a:lnTo>
              <a:lnTo>
                <a:pt x="131359" y="350839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F6D8C3-2B1D-4199-A101-DA99BFDCADC5}">
      <dsp:nvSpPr>
        <dsp:cNvPr id="0" name=""/>
        <dsp:cNvSpPr/>
      </dsp:nvSpPr>
      <dsp:spPr>
        <a:xfrm>
          <a:off x="3389733" y="3813400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Académica</a:t>
          </a:r>
          <a:endParaRPr lang="es-CR" sz="1100" kern="1200" dirty="0"/>
        </a:p>
      </dsp:txBody>
      <dsp:txXfrm>
        <a:off x="3407599" y="3831266"/>
        <a:ext cx="940280" cy="574275"/>
      </dsp:txXfrm>
    </dsp:sp>
    <dsp:sp modelId="{C5F606F2-A4A8-43EB-B7CF-2E380F7A71A3}">
      <dsp:nvSpPr>
        <dsp:cNvPr id="0" name=""/>
        <dsp:cNvSpPr/>
      </dsp:nvSpPr>
      <dsp:spPr>
        <a:xfrm>
          <a:off x="3258374" y="610007"/>
          <a:ext cx="131359" cy="4270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0906"/>
              </a:lnTo>
              <a:lnTo>
                <a:pt x="131359" y="42709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22D410-4255-4FE8-8722-DB191DD6E6A2}">
      <dsp:nvSpPr>
        <dsp:cNvPr id="0" name=""/>
        <dsp:cNvSpPr/>
      </dsp:nvSpPr>
      <dsp:spPr>
        <a:xfrm>
          <a:off x="3389733" y="4575909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Técnica</a:t>
          </a:r>
          <a:endParaRPr lang="es-CR" sz="1100" kern="1200" dirty="0"/>
        </a:p>
      </dsp:txBody>
      <dsp:txXfrm>
        <a:off x="3407599" y="4593775"/>
        <a:ext cx="940280" cy="574275"/>
      </dsp:txXfrm>
    </dsp:sp>
    <dsp:sp modelId="{DD2611DA-EC3B-44E4-9199-F5456E57D73F}">
      <dsp:nvSpPr>
        <dsp:cNvPr id="0" name=""/>
        <dsp:cNvSpPr/>
      </dsp:nvSpPr>
      <dsp:spPr>
        <a:xfrm>
          <a:off x="3258374" y="610007"/>
          <a:ext cx="131359" cy="5033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33415"/>
              </a:lnTo>
              <a:lnTo>
                <a:pt x="131359" y="50334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0B33C-293D-4E42-A893-9663A02D5BD9}">
      <dsp:nvSpPr>
        <dsp:cNvPr id="0" name=""/>
        <dsp:cNvSpPr/>
      </dsp:nvSpPr>
      <dsp:spPr>
        <a:xfrm>
          <a:off x="3389733" y="5338419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Artística</a:t>
          </a:r>
          <a:endParaRPr lang="es-CR" sz="1100" kern="1200" dirty="0"/>
        </a:p>
      </dsp:txBody>
      <dsp:txXfrm>
        <a:off x="3407599" y="5356285"/>
        <a:ext cx="940280" cy="574275"/>
      </dsp:txXfrm>
    </dsp:sp>
    <dsp:sp modelId="{1D2AEA16-9F86-4416-93CE-F1705E041174}">
      <dsp:nvSpPr>
        <dsp:cNvPr id="0" name=""/>
        <dsp:cNvSpPr/>
      </dsp:nvSpPr>
      <dsp:spPr>
        <a:xfrm>
          <a:off x="4670749" y="0"/>
          <a:ext cx="1220015" cy="610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700" kern="1200" dirty="0" smtClean="0"/>
            <a:t>CINDEA</a:t>
          </a:r>
          <a:endParaRPr lang="es-CR" sz="1700" kern="1200" dirty="0"/>
        </a:p>
      </dsp:txBody>
      <dsp:txXfrm>
        <a:off x="4688615" y="17866"/>
        <a:ext cx="1184283" cy="574275"/>
      </dsp:txXfrm>
    </dsp:sp>
    <dsp:sp modelId="{FD7A1609-105F-4B13-BF37-A84C2191817B}">
      <dsp:nvSpPr>
        <dsp:cNvPr id="0" name=""/>
        <dsp:cNvSpPr/>
      </dsp:nvSpPr>
      <dsp:spPr>
        <a:xfrm>
          <a:off x="4792751" y="610007"/>
          <a:ext cx="122001" cy="458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358"/>
              </a:lnTo>
              <a:lnTo>
                <a:pt x="122001" y="458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0F402-7623-4413-B9CD-5DDE5D45852A}">
      <dsp:nvSpPr>
        <dsp:cNvPr id="0" name=""/>
        <dsp:cNvSpPr/>
      </dsp:nvSpPr>
      <dsp:spPr>
        <a:xfrm>
          <a:off x="4914752" y="763362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I Nivel</a:t>
          </a:r>
          <a:endParaRPr lang="es-CR" sz="1100" kern="1200" dirty="0"/>
        </a:p>
      </dsp:txBody>
      <dsp:txXfrm>
        <a:off x="4932618" y="781228"/>
        <a:ext cx="940280" cy="574275"/>
      </dsp:txXfrm>
    </dsp:sp>
    <dsp:sp modelId="{1935769A-84D6-4581-9E22-F3AC41CDBEFA}">
      <dsp:nvSpPr>
        <dsp:cNvPr id="0" name=""/>
        <dsp:cNvSpPr/>
      </dsp:nvSpPr>
      <dsp:spPr>
        <a:xfrm>
          <a:off x="4792751" y="610007"/>
          <a:ext cx="122001" cy="1220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0868"/>
              </a:lnTo>
              <a:lnTo>
                <a:pt x="122001" y="122086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E968AB-A38E-4199-9145-131A7C87E36C}">
      <dsp:nvSpPr>
        <dsp:cNvPr id="0" name=""/>
        <dsp:cNvSpPr/>
      </dsp:nvSpPr>
      <dsp:spPr>
        <a:xfrm>
          <a:off x="4914752" y="1525871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II Nivel</a:t>
          </a:r>
          <a:endParaRPr lang="es-CR" sz="1100" kern="1200" dirty="0"/>
        </a:p>
      </dsp:txBody>
      <dsp:txXfrm>
        <a:off x="4932618" y="1543737"/>
        <a:ext cx="940280" cy="574275"/>
      </dsp:txXfrm>
    </dsp:sp>
    <dsp:sp modelId="{586EA960-1C43-4C62-9B8C-FA2FBEEE000A}">
      <dsp:nvSpPr>
        <dsp:cNvPr id="0" name=""/>
        <dsp:cNvSpPr/>
      </dsp:nvSpPr>
      <dsp:spPr>
        <a:xfrm>
          <a:off x="4792751" y="610007"/>
          <a:ext cx="122001" cy="1983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3377"/>
              </a:lnTo>
              <a:lnTo>
                <a:pt x="122001" y="198337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FA9C3C-B8EF-40D1-A2E5-B8C0CC29DA7E}">
      <dsp:nvSpPr>
        <dsp:cNvPr id="0" name=""/>
        <dsp:cNvSpPr/>
      </dsp:nvSpPr>
      <dsp:spPr>
        <a:xfrm>
          <a:off x="4914752" y="2288381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III Nivel</a:t>
          </a:r>
          <a:endParaRPr lang="es-CR" sz="1100" kern="1200" dirty="0"/>
        </a:p>
      </dsp:txBody>
      <dsp:txXfrm>
        <a:off x="4932618" y="2306247"/>
        <a:ext cx="940280" cy="574275"/>
      </dsp:txXfrm>
    </dsp:sp>
    <dsp:sp modelId="{86468DAD-38F2-4DEF-9920-E55D1886403D}">
      <dsp:nvSpPr>
        <dsp:cNvPr id="0" name=""/>
        <dsp:cNvSpPr/>
      </dsp:nvSpPr>
      <dsp:spPr>
        <a:xfrm>
          <a:off x="4792751" y="610007"/>
          <a:ext cx="122001" cy="2745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5887"/>
              </a:lnTo>
              <a:lnTo>
                <a:pt x="122001" y="274588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E3A86-7680-4D63-BBEF-FBD15C2DFF15}">
      <dsp:nvSpPr>
        <dsp:cNvPr id="0" name=""/>
        <dsp:cNvSpPr/>
      </dsp:nvSpPr>
      <dsp:spPr>
        <a:xfrm>
          <a:off x="4914752" y="3050890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Académica</a:t>
          </a:r>
          <a:endParaRPr lang="es-CR" sz="1100" kern="1200" dirty="0"/>
        </a:p>
      </dsp:txBody>
      <dsp:txXfrm>
        <a:off x="4932618" y="3068756"/>
        <a:ext cx="940280" cy="574275"/>
      </dsp:txXfrm>
    </dsp:sp>
    <dsp:sp modelId="{A5ECAE38-9475-40A8-8F0F-234598B110A7}">
      <dsp:nvSpPr>
        <dsp:cNvPr id="0" name=""/>
        <dsp:cNvSpPr/>
      </dsp:nvSpPr>
      <dsp:spPr>
        <a:xfrm>
          <a:off x="4792751" y="610007"/>
          <a:ext cx="122001" cy="3508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8396"/>
              </a:lnTo>
              <a:lnTo>
                <a:pt x="122001" y="350839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20583B-2026-40C7-8916-837259F9F36D}">
      <dsp:nvSpPr>
        <dsp:cNvPr id="0" name=""/>
        <dsp:cNvSpPr/>
      </dsp:nvSpPr>
      <dsp:spPr>
        <a:xfrm>
          <a:off x="4914752" y="3813400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Artística</a:t>
          </a:r>
          <a:endParaRPr lang="es-CR" sz="1100" kern="1200" dirty="0"/>
        </a:p>
      </dsp:txBody>
      <dsp:txXfrm>
        <a:off x="4932618" y="3831266"/>
        <a:ext cx="940280" cy="574275"/>
      </dsp:txXfrm>
    </dsp:sp>
    <dsp:sp modelId="{B2F4A45F-1B43-4FFB-BC88-3C3CF80D491E}">
      <dsp:nvSpPr>
        <dsp:cNvPr id="0" name=""/>
        <dsp:cNvSpPr/>
      </dsp:nvSpPr>
      <dsp:spPr>
        <a:xfrm>
          <a:off x="4792751" y="610007"/>
          <a:ext cx="122001" cy="4270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0906"/>
              </a:lnTo>
              <a:lnTo>
                <a:pt x="122001" y="42709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4D3DB3-5B80-400B-86DA-03456E8ACB23}">
      <dsp:nvSpPr>
        <dsp:cNvPr id="0" name=""/>
        <dsp:cNvSpPr/>
      </dsp:nvSpPr>
      <dsp:spPr>
        <a:xfrm>
          <a:off x="4914752" y="4575909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Técnica </a:t>
          </a:r>
          <a:endParaRPr lang="es-CR" sz="1100" kern="1200" dirty="0"/>
        </a:p>
      </dsp:txBody>
      <dsp:txXfrm>
        <a:off x="4932618" y="4593775"/>
        <a:ext cx="940280" cy="574275"/>
      </dsp:txXfrm>
    </dsp:sp>
    <dsp:sp modelId="{F3700CE6-7D0F-48D5-9AA3-C4A2E38D5E8B}">
      <dsp:nvSpPr>
        <dsp:cNvPr id="0" name=""/>
        <dsp:cNvSpPr/>
      </dsp:nvSpPr>
      <dsp:spPr>
        <a:xfrm>
          <a:off x="4792751" y="610007"/>
          <a:ext cx="122001" cy="5033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33415"/>
              </a:lnTo>
              <a:lnTo>
                <a:pt x="122001" y="50334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6AADA0-D3F1-4681-BEE6-7C4E1AF6E871}">
      <dsp:nvSpPr>
        <dsp:cNvPr id="0" name=""/>
        <dsp:cNvSpPr/>
      </dsp:nvSpPr>
      <dsp:spPr>
        <a:xfrm>
          <a:off x="4914752" y="5338419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Educación Emergente</a:t>
          </a:r>
          <a:endParaRPr lang="es-CR" sz="1100" kern="1200" dirty="0"/>
        </a:p>
      </dsp:txBody>
      <dsp:txXfrm>
        <a:off x="4932618" y="5356285"/>
        <a:ext cx="940280" cy="574275"/>
      </dsp:txXfrm>
    </dsp:sp>
    <dsp:sp modelId="{821E6A62-9C41-428C-A9F3-AEB519AD0B36}">
      <dsp:nvSpPr>
        <dsp:cNvPr id="0" name=""/>
        <dsp:cNvSpPr/>
      </dsp:nvSpPr>
      <dsp:spPr>
        <a:xfrm>
          <a:off x="6195768" y="0"/>
          <a:ext cx="1220015" cy="610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700" kern="1200" dirty="0" smtClean="0"/>
            <a:t>Educación Abierta </a:t>
          </a:r>
          <a:endParaRPr lang="es-CR" sz="1700" kern="1200" dirty="0"/>
        </a:p>
      </dsp:txBody>
      <dsp:txXfrm>
        <a:off x="6213634" y="17866"/>
        <a:ext cx="1184283" cy="574275"/>
      </dsp:txXfrm>
    </dsp:sp>
    <dsp:sp modelId="{E2FA86B9-E948-4D9B-B1D8-74F56E5CD87F}">
      <dsp:nvSpPr>
        <dsp:cNvPr id="0" name=""/>
        <dsp:cNvSpPr/>
      </dsp:nvSpPr>
      <dsp:spPr>
        <a:xfrm>
          <a:off x="6317770" y="610007"/>
          <a:ext cx="122001" cy="458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358"/>
              </a:lnTo>
              <a:lnTo>
                <a:pt x="122001" y="458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CF456D-A178-40AF-9470-1F587BE010B9}">
      <dsp:nvSpPr>
        <dsp:cNvPr id="0" name=""/>
        <dsp:cNvSpPr/>
      </dsp:nvSpPr>
      <dsp:spPr>
        <a:xfrm>
          <a:off x="6439771" y="763362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smtClean="0"/>
            <a:t>Primero y Segundo Ciclos EGBA</a:t>
          </a:r>
          <a:endParaRPr lang="es-CR" sz="1100" kern="1200" dirty="0"/>
        </a:p>
      </dsp:txBody>
      <dsp:txXfrm>
        <a:off x="6457637" y="781228"/>
        <a:ext cx="940280" cy="574275"/>
      </dsp:txXfrm>
    </dsp:sp>
    <dsp:sp modelId="{64478F3F-2F66-4D9E-971F-BFAA46FD8A18}">
      <dsp:nvSpPr>
        <dsp:cNvPr id="0" name=""/>
        <dsp:cNvSpPr/>
      </dsp:nvSpPr>
      <dsp:spPr>
        <a:xfrm>
          <a:off x="6317770" y="610007"/>
          <a:ext cx="122001" cy="1220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0868"/>
              </a:lnTo>
              <a:lnTo>
                <a:pt x="122001" y="122086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07E5D-E63B-47DC-A26B-7C51E5C191C5}">
      <dsp:nvSpPr>
        <dsp:cNvPr id="0" name=""/>
        <dsp:cNvSpPr/>
      </dsp:nvSpPr>
      <dsp:spPr>
        <a:xfrm>
          <a:off x="6439771" y="1525871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smtClean="0"/>
            <a:t>Tercer Ciclo EGBA</a:t>
          </a:r>
          <a:endParaRPr lang="es-CR" sz="1100" kern="1200" dirty="0"/>
        </a:p>
      </dsp:txBody>
      <dsp:txXfrm>
        <a:off x="6457637" y="1543737"/>
        <a:ext cx="940280" cy="574275"/>
      </dsp:txXfrm>
    </dsp:sp>
    <dsp:sp modelId="{E4DCC202-F198-4C1D-9CB8-1C65DAE151B0}">
      <dsp:nvSpPr>
        <dsp:cNvPr id="0" name=""/>
        <dsp:cNvSpPr/>
      </dsp:nvSpPr>
      <dsp:spPr>
        <a:xfrm>
          <a:off x="6317770" y="610007"/>
          <a:ext cx="122001" cy="2080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0198"/>
              </a:lnTo>
              <a:lnTo>
                <a:pt x="122001" y="20801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E5766C-9C13-4991-9088-C54449B5A7DB}">
      <dsp:nvSpPr>
        <dsp:cNvPr id="0" name=""/>
        <dsp:cNvSpPr/>
      </dsp:nvSpPr>
      <dsp:spPr>
        <a:xfrm>
          <a:off x="6439771" y="2321016"/>
          <a:ext cx="976012" cy="73837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Salidas: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Bachillerato por Madurez y EDAD</a:t>
          </a:r>
          <a:endParaRPr lang="es-CR" sz="1100" kern="1200" dirty="0"/>
        </a:p>
      </dsp:txBody>
      <dsp:txXfrm>
        <a:off x="6461397" y="2342642"/>
        <a:ext cx="932760" cy="695125"/>
      </dsp:txXfrm>
    </dsp:sp>
    <dsp:sp modelId="{8AAA3991-A204-4FDD-96CE-5617D6B79945}">
      <dsp:nvSpPr>
        <dsp:cNvPr id="0" name=""/>
        <dsp:cNvSpPr/>
      </dsp:nvSpPr>
      <dsp:spPr>
        <a:xfrm>
          <a:off x="7608949" y="0"/>
          <a:ext cx="1220015" cy="610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700" kern="1200" dirty="0" smtClean="0"/>
            <a:t>CONED</a:t>
          </a:r>
          <a:endParaRPr lang="es-CR" sz="1700" kern="1200" dirty="0"/>
        </a:p>
      </dsp:txBody>
      <dsp:txXfrm>
        <a:off x="7626815" y="17866"/>
        <a:ext cx="1184283" cy="574275"/>
      </dsp:txXfrm>
    </dsp:sp>
    <dsp:sp modelId="{8C34DA19-1165-4916-88BE-CDDB3CA061E3}">
      <dsp:nvSpPr>
        <dsp:cNvPr id="0" name=""/>
        <dsp:cNvSpPr/>
      </dsp:nvSpPr>
      <dsp:spPr>
        <a:xfrm>
          <a:off x="7730950" y="610007"/>
          <a:ext cx="233840" cy="458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358"/>
              </a:lnTo>
              <a:lnTo>
                <a:pt x="233840" y="458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4E2EA8-70C3-492B-9FFF-35BEA02588BE}">
      <dsp:nvSpPr>
        <dsp:cNvPr id="0" name=""/>
        <dsp:cNvSpPr/>
      </dsp:nvSpPr>
      <dsp:spPr>
        <a:xfrm>
          <a:off x="7964790" y="763362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III Ciclo</a:t>
          </a:r>
          <a:endParaRPr lang="es-CR" sz="1100" kern="1200" dirty="0"/>
        </a:p>
      </dsp:txBody>
      <dsp:txXfrm>
        <a:off x="7982656" y="781228"/>
        <a:ext cx="940280" cy="574275"/>
      </dsp:txXfrm>
    </dsp:sp>
    <dsp:sp modelId="{902CD2C5-B8BE-425D-80C5-06D90F8A9218}">
      <dsp:nvSpPr>
        <dsp:cNvPr id="0" name=""/>
        <dsp:cNvSpPr/>
      </dsp:nvSpPr>
      <dsp:spPr>
        <a:xfrm>
          <a:off x="7730950" y="610007"/>
          <a:ext cx="233840" cy="1220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0868"/>
              </a:lnTo>
              <a:lnTo>
                <a:pt x="233840" y="122086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A0093B-1CA9-4C1D-BEEB-EE2F745D05B4}">
      <dsp:nvSpPr>
        <dsp:cNvPr id="0" name=""/>
        <dsp:cNvSpPr/>
      </dsp:nvSpPr>
      <dsp:spPr>
        <a:xfrm>
          <a:off x="7964790" y="1525871"/>
          <a:ext cx="976012" cy="61000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Educación Diversificada</a:t>
          </a:r>
          <a:endParaRPr lang="es-CR" sz="1100" kern="1200" dirty="0"/>
        </a:p>
      </dsp:txBody>
      <dsp:txXfrm>
        <a:off x="7982656" y="1543737"/>
        <a:ext cx="940280" cy="5742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CF83EFB-FEA9-4CD8-8FAB-AC283D02853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8093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Proponer a la Dirección las políticas curriculares para el funcionamiento de las ofertas de Educación de Personas Jóvenes y Adultas, con el fin de que sean sometidas a consulta de las autoridades superiores y presentadas al Consejo Superior de Educación (CSE) para su autorización.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Proponer a la Dirección las directrices curriculares nacionales para el desarrollo de las ofertas de Educación de Personas Jóvenes y Adultas.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Diseñar y evaluar los planes y los programas de estudio para los distintos niveles, ciclos y modalidades de la Educación de Personas Jóvenes y Adultas y someterlos a consulta de las autoridades superiores, con el fin de que sean presentados al CSE para su autorización.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Formular propuestas innovadoras para el mejoramiento de las ofertas de Educación de Personas Jóvenes y Adultas.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Elaborar recursos didácticos para el desarrollo curricular en las ofertas de Educación de Personas Jóvenes y Adultas, incorporando las modernas tecnologías de la información y la comunicación (TIC).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Llevar a cabo procesos de investigación, evaluación y sistematización sobre los diferentes aspectos relacionados con las ofertas de Educación de Personas Jóvenes y Adultas, para orientar la toma de decisiones, de conformidad con lo establecido por el CSE.</a:t>
            </a:r>
          </a:p>
        </p:txBody>
      </p:sp>
      <p:sp>
        <p:nvSpPr>
          <p:cNvPr id="256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21A8C9-9D90-4AD9-9641-FC715EAF8601}" type="slidenum">
              <a:rPr lang="es-C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s-CR" smtClean="0"/>
          </a:p>
        </p:txBody>
      </p:sp>
    </p:spTree>
    <p:extLst>
      <p:ext uri="{BB962C8B-B14F-4D97-AF65-F5344CB8AC3E}">
        <p14:creationId xmlns:p14="http://schemas.microsoft.com/office/powerpoint/2010/main" val="2911857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Brindar asesoría técnica para el desarrollo de las ofertas de Educación de Personas Jóvenes y Adultos, en el nivel regional.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Formular, en coordinación con el Departamento de Evaluación de los Aprendizajes, directrices curriculares para la evaluación de los procesos de aprendizaje en las ofertas de la Educación para Personas Jóvenes y Adultos.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Proponer a la Dirección las políticas de articulación y correlación entre las distintas asignaturas, ofertas, ciclos, niveles y modalidades del sistema educativo, sobre la base de lo autorizado por el CSE.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Formular propuestas tendientes a la sensibilización e incorporación de la comunidad y la familia en los procesos educativos.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Definir, conjuntamente con la Dirección de Recursos Tecnológicos en Educación, los lineamientos de índole curricular que deben considerarse en la producción, introducción y experimentación de las tecnologías de la información y comunicación, para apoyar la labor del docente en el aula.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Otras funciones relacionadas, asignadas por el superior jerárquico.</a:t>
            </a:r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93AAD1-9702-4162-B6A8-62E0BE2B35F8}" type="slidenum">
              <a:rPr lang="es-C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CR" smtClean="0"/>
          </a:p>
        </p:txBody>
      </p:sp>
    </p:spTree>
    <p:extLst>
      <p:ext uri="{BB962C8B-B14F-4D97-AF65-F5344CB8AC3E}">
        <p14:creationId xmlns:p14="http://schemas.microsoft.com/office/powerpoint/2010/main" val="1333744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Brindar asesoría técnica para el desarrollo de las ofertas de Educación de Personas Jóvenes y Adultos, en el nivel regional.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Formular, en coordinación con el Departamento de Evaluación de los Aprendizajes, directrices curriculares para la evaluación de los procesos de aprendizaje en las ofertas de la Educación para Personas Jóvenes y Adultos.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Proponer a la Dirección las políticas de articulación y correlación entre las distintas asignaturas, ofertas, ciclos, niveles y modalidades del sistema educativo, sobre la base de lo autorizado por el CSE.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Formular propuestas tendientes a la sensibilización e incorporación de la comunidad y la familia en los procesos educativos.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Definir, conjuntamente con la Dirección de Recursos Tecnológicos en Educación, los lineamientos de índole curricular que deben considerarse en la producción, introducción y experimentación de las tecnologías de la información y comunicación, para apoyar la labor del docente en el aula.</a:t>
            </a:r>
          </a:p>
          <a:p>
            <a:pPr marL="228136" indent="-228136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s-CR" smtClean="0"/>
              <a:t>Otras funciones relacionadas, asignadas por el superior jerárquico.</a:t>
            </a:r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93AAD1-9702-4162-B6A8-62E0BE2B35F8}" type="slidenum">
              <a:rPr lang="es-C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CR" smtClean="0"/>
          </a:p>
        </p:txBody>
      </p:sp>
    </p:spTree>
    <p:extLst>
      <p:ext uri="{BB962C8B-B14F-4D97-AF65-F5344CB8AC3E}">
        <p14:creationId xmlns:p14="http://schemas.microsoft.com/office/powerpoint/2010/main" val="3421676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CR" smtClean="0"/>
              <a:t>Destacar cantidad de instituciones y matrícula efectiva.</a:t>
            </a:r>
          </a:p>
          <a:p>
            <a:pPr eaLnBrk="1" hangingPunct="1">
              <a:spcBef>
                <a:spcPct val="0"/>
              </a:spcBef>
            </a:pPr>
            <a:r>
              <a:rPr lang="es-CR" smtClean="0"/>
              <a:t>Dificultades que se presentan en cada tipo de institución.</a:t>
            </a:r>
          </a:p>
        </p:txBody>
      </p:sp>
      <p:sp>
        <p:nvSpPr>
          <p:cNvPr id="307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45E5E1-2AC6-48BD-8CD4-D4D7D7E2CBB1}" type="slidenum">
              <a:rPr lang="es-C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s-CR" smtClean="0"/>
          </a:p>
        </p:txBody>
      </p:sp>
    </p:spTree>
    <p:extLst>
      <p:ext uri="{BB962C8B-B14F-4D97-AF65-F5344CB8AC3E}">
        <p14:creationId xmlns:p14="http://schemas.microsoft.com/office/powerpoint/2010/main" val="1726466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00A5D0-24BD-46DA-B61A-9ED4090A8B61}" type="slidenum">
              <a:rPr lang="es-C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s-CR" smtClean="0"/>
          </a:p>
        </p:txBody>
      </p:sp>
    </p:spTree>
    <p:extLst>
      <p:ext uri="{BB962C8B-B14F-4D97-AF65-F5344CB8AC3E}">
        <p14:creationId xmlns:p14="http://schemas.microsoft.com/office/powerpoint/2010/main" val="549564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00A5D0-24BD-46DA-B61A-9ED4090A8B61}" type="slidenum">
              <a:rPr lang="es-C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s-CR" smtClean="0"/>
          </a:p>
        </p:txBody>
      </p:sp>
    </p:spTree>
    <p:extLst>
      <p:ext uri="{BB962C8B-B14F-4D97-AF65-F5344CB8AC3E}">
        <p14:creationId xmlns:p14="http://schemas.microsoft.com/office/powerpoint/2010/main" val="163556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00A5D0-24BD-46DA-B61A-9ED4090A8B61}" type="slidenum">
              <a:rPr lang="es-C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s-CR" smtClean="0"/>
          </a:p>
        </p:txBody>
      </p:sp>
    </p:spTree>
    <p:extLst>
      <p:ext uri="{BB962C8B-B14F-4D97-AF65-F5344CB8AC3E}">
        <p14:creationId xmlns:p14="http://schemas.microsoft.com/office/powerpoint/2010/main" val="2688232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00A5D0-24BD-46DA-B61A-9ED4090A8B61}" type="slidenum">
              <a:rPr lang="es-C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s-CR" smtClean="0"/>
          </a:p>
        </p:txBody>
      </p:sp>
    </p:spTree>
    <p:extLst>
      <p:ext uri="{BB962C8B-B14F-4D97-AF65-F5344CB8AC3E}">
        <p14:creationId xmlns:p14="http://schemas.microsoft.com/office/powerpoint/2010/main" val="188050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8" descr="Portad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838" y="0"/>
            <a:ext cx="9240838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8" descr="Portad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838" y="0"/>
            <a:ext cx="9240838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657600" y="2819400"/>
            <a:ext cx="5105400" cy="1371600"/>
          </a:xfrm>
        </p:spPr>
        <p:txBody>
          <a:bodyPr/>
          <a:lstStyle>
            <a:lvl1pPr marL="0" indent="0">
              <a:lnSpc>
                <a:spcPct val="80000"/>
              </a:lnSpc>
              <a:buFont typeface="Times" pitchFamily="112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3111" name="Rectangle 39"/>
          <p:cNvSpPr>
            <a:spLocks noGrp="1" noChangeArrowheads="1"/>
          </p:cNvSpPr>
          <p:nvPr>
            <p:ph type="ctrTitle"/>
          </p:nvPr>
        </p:nvSpPr>
        <p:spPr>
          <a:xfrm>
            <a:off x="3657600" y="609600"/>
            <a:ext cx="5105400" cy="1828800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6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04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115050" y="685800"/>
            <a:ext cx="1885950" cy="4953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505450" cy="4953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248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8" descr="Portad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838" y="0"/>
            <a:ext cx="9240838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8" descr="Portad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838" y="0"/>
            <a:ext cx="9240838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657600" y="2819400"/>
            <a:ext cx="5105400" cy="1371600"/>
          </a:xfrm>
        </p:spPr>
        <p:txBody>
          <a:bodyPr/>
          <a:lstStyle>
            <a:lvl1pPr marL="0" indent="0">
              <a:lnSpc>
                <a:spcPct val="80000"/>
              </a:lnSpc>
              <a:buFont typeface="Times" pitchFamily="112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3111" name="Rectangle 39"/>
          <p:cNvSpPr>
            <a:spLocks noGrp="1" noChangeArrowheads="1"/>
          </p:cNvSpPr>
          <p:nvPr>
            <p:ph type="ctrTitle"/>
          </p:nvPr>
        </p:nvSpPr>
        <p:spPr>
          <a:xfrm>
            <a:off x="3657600" y="609600"/>
            <a:ext cx="5105400" cy="1828800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3414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844078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22870475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36957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305300" y="2057400"/>
            <a:ext cx="36957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57461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51926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11512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74419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875616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213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156178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3891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115050" y="685800"/>
            <a:ext cx="1885950" cy="4953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505450" cy="4953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603051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09134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36957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305300" y="2057400"/>
            <a:ext cx="36957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5050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4739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35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1884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006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65613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3" descr="Inter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5638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R" smtClean="0"/>
              <a:t>Haga clic para modificar el estilo de título del patrón</a:t>
            </a:r>
            <a:endParaRPr lang="en-US" altLang="es-CR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057400"/>
            <a:ext cx="7543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R" smtClean="0"/>
              <a:t>Haga clic para modificar el estilo de texto del patrón</a:t>
            </a:r>
          </a:p>
          <a:p>
            <a:pPr lvl="1"/>
            <a:r>
              <a:rPr lang="es-ES" altLang="es-CR" smtClean="0"/>
              <a:t>Segundo nivel</a:t>
            </a:r>
          </a:p>
          <a:p>
            <a:pPr lvl="2"/>
            <a:r>
              <a:rPr lang="es-ES" altLang="es-CR" smtClean="0"/>
              <a:t>Tercer nivel</a:t>
            </a:r>
          </a:p>
          <a:p>
            <a:pPr lvl="3"/>
            <a:r>
              <a:rPr lang="es-ES" altLang="es-CR" smtClean="0"/>
              <a:t>Cuarto nivel</a:t>
            </a:r>
          </a:p>
          <a:p>
            <a:pPr lvl="4"/>
            <a:r>
              <a:rPr lang="es-ES" altLang="es-CR" smtClean="0"/>
              <a:t>Quinto nivel</a:t>
            </a:r>
            <a:endParaRPr lang="es-ES_tradnl" altLang="es-CR" smtClean="0"/>
          </a:p>
        </p:txBody>
      </p:sp>
      <p:pic>
        <p:nvPicPr>
          <p:cNvPr id="1029" name="Picture 63" descr="Inter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028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3" descr="Inter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5638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R" smtClean="0"/>
              <a:t>Haga clic para modificar el estilo de título del patrón</a:t>
            </a:r>
            <a:endParaRPr lang="en-US" altLang="es-CR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057400"/>
            <a:ext cx="7543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R" smtClean="0"/>
              <a:t>Haga clic para modificar el estilo de texto del patrón</a:t>
            </a:r>
          </a:p>
          <a:p>
            <a:pPr lvl="1"/>
            <a:r>
              <a:rPr lang="es-ES" altLang="es-CR" smtClean="0"/>
              <a:t>Segundo nivel</a:t>
            </a:r>
          </a:p>
          <a:p>
            <a:pPr lvl="2"/>
            <a:r>
              <a:rPr lang="es-ES" altLang="es-CR" smtClean="0"/>
              <a:t>Tercer nivel</a:t>
            </a:r>
          </a:p>
          <a:p>
            <a:pPr lvl="3"/>
            <a:r>
              <a:rPr lang="es-ES" altLang="es-CR" smtClean="0"/>
              <a:t>Cuarto nivel</a:t>
            </a:r>
          </a:p>
          <a:p>
            <a:pPr lvl="4"/>
            <a:r>
              <a:rPr lang="es-ES" altLang="es-CR" smtClean="0"/>
              <a:t>Quinto nivel</a:t>
            </a:r>
            <a:endParaRPr lang="es-ES_tradnl" altLang="es-CR" smtClean="0"/>
          </a:p>
        </p:txBody>
      </p:sp>
      <p:pic>
        <p:nvPicPr>
          <p:cNvPr id="1029" name="Picture 63" descr="Inter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1396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transition>
    <p:dissolve/>
  </p:transition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233077"/>
          </a:solidFill>
          <a:latin typeface="Arial Rounded MT Bold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233077"/>
        </a:buClr>
        <a:buSzPct val="90000"/>
        <a:buFont typeface="Times" pitchFamily="112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educacionjovenesyadultos@mep.go.cr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179512" y="3356992"/>
            <a:ext cx="8784976" cy="165618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>
            <a:lvl1pPr marL="342900" indent="-3429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CR" kern="0" dirty="0" smtClean="0">
                <a:latin typeface="Albertus Extra Bold" panose="020E0802040304020204" pitchFamily="34" charset="0"/>
              </a:rPr>
              <a:t>Modalidades que administra el Departamento de Educación de Personas Jóvenes y Adultas </a:t>
            </a:r>
          </a:p>
          <a:p>
            <a:pPr algn="ctr"/>
            <a:endParaRPr lang="es-CR" kern="0" dirty="0">
              <a:latin typeface="Albertus Extra Bold" panose="020E08020403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CuadroTexto"/>
          <p:cNvSpPr txBox="1"/>
          <p:nvPr/>
        </p:nvSpPr>
        <p:spPr>
          <a:xfrm>
            <a:off x="107504" y="135866"/>
            <a:ext cx="64492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latin typeface="Albertus Extra Bold" panose="020E0802040304020204" pitchFamily="34" charset="0"/>
                <a:ea typeface="+mj-ea"/>
                <a:cs typeface="+mj-cs"/>
              </a:rPr>
              <a:t>Estructura del </a:t>
            </a:r>
            <a:endParaRPr lang="es-CR" sz="3200" dirty="0" smtClean="0">
              <a:latin typeface="Albertus Extra Bold" panose="020E0802040304020204" pitchFamily="34" charset="0"/>
              <a:ea typeface="+mj-ea"/>
              <a:cs typeface="+mj-cs"/>
            </a:endParaRPr>
          </a:p>
          <a:p>
            <a:pPr algn="ctr"/>
            <a:r>
              <a:rPr lang="es-CR" sz="3200" dirty="0" smtClean="0">
                <a:latin typeface="Albertus Extra Bold" panose="020E0802040304020204" pitchFamily="34" charset="0"/>
                <a:ea typeface="+mj-ea"/>
                <a:cs typeface="+mj-cs"/>
              </a:rPr>
              <a:t>sistema educativo costarricense</a:t>
            </a:r>
            <a:endParaRPr lang="es-ES" sz="3200" dirty="0">
              <a:latin typeface="Albertus Extra Bold" panose="020E0802040304020204" pitchFamily="34" charset="0"/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07505" y="2635264"/>
            <a:ext cx="1626780" cy="865743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dirty="0" smtClean="0"/>
              <a:t>Educación 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Preescolar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1877011" y="2645720"/>
            <a:ext cx="1296144" cy="648072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Primer Ciclo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3388471" y="2645720"/>
            <a:ext cx="1296144" cy="648072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Segundo Ciclo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6373163" y="2545124"/>
            <a:ext cx="1834944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Educación Diversificada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4899931" y="2594888"/>
            <a:ext cx="1203988" cy="64807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Tercer 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Ciclo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29 Rectángulo redondeado"/>
          <p:cNvSpPr/>
          <p:nvPr/>
        </p:nvSpPr>
        <p:spPr>
          <a:xfrm>
            <a:off x="1949601" y="3395531"/>
            <a:ext cx="382885" cy="64807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tx1"/>
                </a:solidFill>
              </a:rPr>
              <a:t>1°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2382748" y="3394720"/>
            <a:ext cx="414786" cy="64807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tx1"/>
                </a:solidFill>
              </a:rPr>
              <a:t>2°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2823973" y="3394720"/>
            <a:ext cx="383861" cy="64807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tx1"/>
                </a:solidFill>
              </a:rPr>
              <a:t>3°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3445515" y="3370756"/>
            <a:ext cx="374212" cy="64807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tx1"/>
                </a:solidFill>
              </a:rPr>
              <a:t>4°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3887335" y="3352447"/>
            <a:ext cx="374212" cy="64807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tx1"/>
                </a:solidFill>
              </a:rPr>
              <a:t>5°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4311808" y="3370756"/>
            <a:ext cx="388644" cy="64807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tx1"/>
                </a:solidFill>
              </a:rPr>
              <a:t>6°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4909527" y="3350971"/>
            <a:ext cx="402817" cy="64807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 smtClean="0">
                <a:solidFill>
                  <a:schemeClr val="tx1"/>
                </a:solidFill>
              </a:rPr>
              <a:t>7°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5348432" y="3322240"/>
            <a:ext cx="415721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 smtClean="0">
                <a:solidFill>
                  <a:schemeClr val="tx1"/>
                </a:solidFill>
              </a:rPr>
              <a:t>8°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5797644" y="3293792"/>
            <a:ext cx="399655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 smtClean="0">
                <a:solidFill>
                  <a:schemeClr val="tx1"/>
                </a:solidFill>
              </a:rPr>
              <a:t>9°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39" name="38 Rectángulo redondeado"/>
          <p:cNvSpPr/>
          <p:nvPr/>
        </p:nvSpPr>
        <p:spPr>
          <a:xfrm>
            <a:off x="6486428" y="3291325"/>
            <a:ext cx="477817" cy="64807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10°</a:t>
            </a: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39 Rectángulo redondeado"/>
          <p:cNvSpPr/>
          <p:nvPr/>
        </p:nvSpPr>
        <p:spPr>
          <a:xfrm>
            <a:off x="7130960" y="3291325"/>
            <a:ext cx="476109" cy="64807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latin typeface="Arial" panose="020B0604020202020204" pitchFamily="34" charset="0"/>
                <a:cs typeface="Arial" panose="020B0604020202020204" pitchFamily="34" charset="0"/>
              </a:rPr>
              <a:t>11°</a:t>
            </a: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7732761" y="3278484"/>
            <a:ext cx="475346" cy="64807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latin typeface="Arial" panose="020B0604020202020204" pitchFamily="34" charset="0"/>
                <a:cs typeface="Arial" panose="020B0604020202020204" pitchFamily="34" charset="0"/>
              </a:rPr>
              <a:t>12°</a:t>
            </a: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64 Rectángulo redondeado"/>
          <p:cNvSpPr/>
          <p:nvPr/>
        </p:nvSpPr>
        <p:spPr>
          <a:xfrm>
            <a:off x="2018499" y="1886626"/>
            <a:ext cx="3916492" cy="64807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dirty="0" smtClean="0">
                <a:solidFill>
                  <a:schemeClr val="tx1"/>
                </a:solidFill>
              </a:rPr>
              <a:t>Educación General Básica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43" name="22 Rectángulo redondeado"/>
          <p:cNvSpPr/>
          <p:nvPr/>
        </p:nvSpPr>
        <p:spPr>
          <a:xfrm>
            <a:off x="3445515" y="4188811"/>
            <a:ext cx="2140597" cy="948877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Pruebas Nacionales de Bachillerato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22 Rectángulo redondeado"/>
          <p:cNvSpPr/>
          <p:nvPr/>
        </p:nvSpPr>
        <p:spPr>
          <a:xfrm>
            <a:off x="3385875" y="5280975"/>
            <a:ext cx="2378278" cy="1080120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Obtiene el Bachillerato en Educación Media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49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CuadroTexto"/>
          <p:cNvSpPr txBox="1"/>
          <p:nvPr/>
        </p:nvSpPr>
        <p:spPr>
          <a:xfrm>
            <a:off x="575556" y="296359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600" b="1" dirty="0" smtClean="0">
                <a:latin typeface="Comic Sans MS" pitchFamily="66" charset="0"/>
                <a:ea typeface="+mj-ea"/>
                <a:cs typeface="+mj-cs"/>
              </a:rPr>
              <a:t>Educación Abierta </a:t>
            </a:r>
            <a:endParaRPr lang="es-ES" sz="3600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1457570" y="1268760"/>
            <a:ext cx="3258446" cy="8516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Primero y Segundo Ciclos de la Educación General Básica Abierta</a:t>
            </a:r>
            <a:endParaRPr lang="es-E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46 Rectángulo redondeado"/>
          <p:cNvSpPr/>
          <p:nvPr/>
        </p:nvSpPr>
        <p:spPr>
          <a:xfrm>
            <a:off x="1527145" y="2282250"/>
            <a:ext cx="1152990" cy="648072"/>
          </a:xfrm>
          <a:prstGeom prst="roundRect">
            <a:avLst/>
          </a:prstGeom>
          <a:solidFill>
            <a:srgbClr val="00FF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b="1" dirty="0" smtClean="0">
                <a:solidFill>
                  <a:schemeClr val="tx1"/>
                </a:solidFill>
              </a:rPr>
              <a:t>Primer Nivel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48" name="47 Rectángulo redondeado"/>
          <p:cNvSpPr/>
          <p:nvPr/>
        </p:nvSpPr>
        <p:spPr>
          <a:xfrm>
            <a:off x="2817626" y="2325585"/>
            <a:ext cx="1152127" cy="648072"/>
          </a:xfrm>
          <a:prstGeom prst="roundRect">
            <a:avLst/>
          </a:prstGeom>
          <a:solidFill>
            <a:srgbClr val="99CC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b="1" dirty="0" smtClean="0">
                <a:solidFill>
                  <a:schemeClr val="tx1"/>
                </a:solidFill>
              </a:rPr>
              <a:t>Segundo Nivel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50" name="49 Rectángulo redondeado"/>
          <p:cNvSpPr/>
          <p:nvPr/>
        </p:nvSpPr>
        <p:spPr>
          <a:xfrm>
            <a:off x="1491141" y="3007839"/>
            <a:ext cx="39604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 smtClean="0">
                <a:solidFill>
                  <a:schemeClr val="tx1"/>
                </a:solidFill>
              </a:rPr>
              <a:t>1°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51" name="50 Rectángulo redondeado"/>
          <p:cNvSpPr/>
          <p:nvPr/>
        </p:nvSpPr>
        <p:spPr>
          <a:xfrm>
            <a:off x="1887185" y="3015209"/>
            <a:ext cx="432048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tx1"/>
                </a:solidFill>
              </a:rPr>
              <a:t>2°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52" name="51 Rectángulo redondeado"/>
          <p:cNvSpPr/>
          <p:nvPr/>
        </p:nvSpPr>
        <p:spPr>
          <a:xfrm>
            <a:off x="2284091" y="3015209"/>
            <a:ext cx="46066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tx1"/>
                </a:solidFill>
              </a:rPr>
              <a:t>3°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53" name="52 Rectángulo redondeado"/>
          <p:cNvSpPr/>
          <p:nvPr/>
        </p:nvSpPr>
        <p:spPr>
          <a:xfrm>
            <a:off x="2801549" y="3015209"/>
            <a:ext cx="374391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tx1"/>
                </a:solidFill>
              </a:rPr>
              <a:t>4°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54" name="53 Rectángulo redondeado"/>
          <p:cNvSpPr/>
          <p:nvPr/>
        </p:nvSpPr>
        <p:spPr>
          <a:xfrm>
            <a:off x="3212806" y="3043251"/>
            <a:ext cx="371641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tx1"/>
                </a:solidFill>
              </a:rPr>
              <a:t>5°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55" name="54 Rectángulo redondeado"/>
          <p:cNvSpPr/>
          <p:nvPr/>
        </p:nvSpPr>
        <p:spPr>
          <a:xfrm>
            <a:off x="3609713" y="3050958"/>
            <a:ext cx="431186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tx1"/>
                </a:solidFill>
              </a:rPr>
              <a:t>6°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56" name="55 Rectángulo redondeado"/>
          <p:cNvSpPr/>
          <p:nvPr/>
        </p:nvSpPr>
        <p:spPr>
          <a:xfrm>
            <a:off x="5436096" y="1460582"/>
            <a:ext cx="1656184" cy="64807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b="1" dirty="0" smtClean="0">
                <a:solidFill>
                  <a:schemeClr val="tx1"/>
                </a:solidFill>
              </a:rPr>
              <a:t>Tercer Ciclo de la EGBA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57" name="56 Rectángulo redondeado"/>
          <p:cNvSpPr/>
          <p:nvPr/>
        </p:nvSpPr>
        <p:spPr>
          <a:xfrm>
            <a:off x="5633974" y="2259599"/>
            <a:ext cx="441919" cy="648072"/>
          </a:xfrm>
          <a:prstGeom prst="roundRect">
            <a:avLst/>
          </a:prstGeom>
          <a:solidFill>
            <a:srgbClr val="C402C4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 smtClean="0"/>
              <a:t>7°</a:t>
            </a:r>
            <a:endParaRPr lang="es-ES" sz="1200" b="1" dirty="0"/>
          </a:p>
        </p:txBody>
      </p:sp>
      <p:sp>
        <p:nvSpPr>
          <p:cNvPr id="58" name="57 Rectángulo redondeado"/>
          <p:cNvSpPr/>
          <p:nvPr/>
        </p:nvSpPr>
        <p:spPr>
          <a:xfrm>
            <a:off x="6075893" y="2271365"/>
            <a:ext cx="494068" cy="648072"/>
          </a:xfrm>
          <a:prstGeom prst="roundRect">
            <a:avLst/>
          </a:prstGeom>
          <a:solidFill>
            <a:srgbClr val="C402C4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 smtClean="0"/>
              <a:t>8°</a:t>
            </a:r>
            <a:endParaRPr lang="es-ES" sz="1200" b="1" dirty="0"/>
          </a:p>
        </p:txBody>
      </p:sp>
      <p:sp>
        <p:nvSpPr>
          <p:cNvPr id="59" name="58 Rectángulo redondeado"/>
          <p:cNvSpPr/>
          <p:nvPr/>
        </p:nvSpPr>
        <p:spPr>
          <a:xfrm>
            <a:off x="6569960" y="2282250"/>
            <a:ext cx="441919" cy="648072"/>
          </a:xfrm>
          <a:prstGeom prst="roundRect">
            <a:avLst/>
          </a:prstGeom>
          <a:solidFill>
            <a:srgbClr val="C402C4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 smtClean="0"/>
              <a:t>9°</a:t>
            </a:r>
            <a:endParaRPr lang="es-ES" sz="1200" b="1" dirty="0"/>
          </a:p>
        </p:txBody>
      </p:sp>
      <p:sp>
        <p:nvSpPr>
          <p:cNvPr id="60" name="59 Rectángulo redondeado"/>
          <p:cNvSpPr/>
          <p:nvPr/>
        </p:nvSpPr>
        <p:spPr>
          <a:xfrm>
            <a:off x="4892048" y="3691323"/>
            <a:ext cx="1999222" cy="1078212"/>
          </a:xfrm>
          <a:prstGeom prst="roundRect">
            <a:avLst/>
          </a:prstGeom>
          <a:solidFill>
            <a:srgbClr val="6699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Madurez Suficiente</a:t>
            </a:r>
            <a:endParaRPr lang="es-E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60 Rectángulo redondeado"/>
          <p:cNvSpPr/>
          <p:nvPr/>
        </p:nvSpPr>
        <p:spPr>
          <a:xfrm>
            <a:off x="4894325" y="4966003"/>
            <a:ext cx="2117553" cy="1472380"/>
          </a:xfrm>
          <a:prstGeom prst="roundRect">
            <a:avLst/>
          </a:prstGeom>
          <a:solidFill>
            <a:srgbClr val="3399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b="1" dirty="0" smtClean="0">
                <a:solidFill>
                  <a:schemeClr val="tx1"/>
                </a:solidFill>
              </a:rPr>
              <a:t>Educación Diversificada a Distancia</a:t>
            </a:r>
          </a:p>
          <a:p>
            <a:pPr algn="ctr"/>
            <a:r>
              <a:rPr lang="es-CR" sz="2000" b="1" dirty="0" smtClean="0">
                <a:solidFill>
                  <a:schemeClr val="tx1"/>
                </a:solidFill>
              </a:rPr>
              <a:t>(EDAD)</a:t>
            </a:r>
            <a:endParaRPr lang="es-ES" sz="2000" b="1" dirty="0">
              <a:solidFill>
                <a:schemeClr val="tx1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-66654" y="2830543"/>
            <a:ext cx="14842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Estructura de Educación General Básica Abierta</a:t>
            </a:r>
            <a:endParaRPr lang="es-E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63 Abrir llave"/>
          <p:cNvSpPr/>
          <p:nvPr/>
        </p:nvSpPr>
        <p:spPr>
          <a:xfrm>
            <a:off x="1051660" y="1243755"/>
            <a:ext cx="475485" cy="5112568"/>
          </a:xfrm>
          <a:prstGeom prst="leftBrace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b="1"/>
          </a:p>
        </p:txBody>
      </p:sp>
      <p:sp>
        <p:nvSpPr>
          <p:cNvPr id="44" name="22 Rectángulo redondeado"/>
          <p:cNvSpPr/>
          <p:nvPr/>
        </p:nvSpPr>
        <p:spPr>
          <a:xfrm>
            <a:off x="7092280" y="4293096"/>
            <a:ext cx="2051720" cy="1209986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Obtiene el Bachillerato en Educación Media</a:t>
            </a:r>
            <a:endParaRPr lang="es-E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59 Rectángulo redondeado"/>
          <p:cNvSpPr/>
          <p:nvPr/>
        </p:nvSpPr>
        <p:spPr>
          <a:xfrm>
            <a:off x="2483093" y="4746998"/>
            <a:ext cx="1821191" cy="648072"/>
          </a:xfrm>
          <a:prstGeom prst="roundRect">
            <a:avLst/>
          </a:prstGeom>
          <a:solidFill>
            <a:srgbClr val="FF33CC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b="1" dirty="0" smtClean="0">
                <a:solidFill>
                  <a:schemeClr val="tx1"/>
                </a:solidFill>
              </a:rPr>
              <a:t>Salidas a Bachillerato</a:t>
            </a:r>
            <a:endParaRPr lang="es-ES" sz="2000" b="1" dirty="0">
              <a:solidFill>
                <a:schemeClr val="tx1"/>
              </a:solidFill>
            </a:endParaRPr>
          </a:p>
        </p:txBody>
      </p:sp>
      <p:sp>
        <p:nvSpPr>
          <p:cNvPr id="49" name="63 Abrir llave"/>
          <p:cNvSpPr/>
          <p:nvPr/>
        </p:nvSpPr>
        <p:spPr>
          <a:xfrm>
            <a:off x="4377516" y="3655911"/>
            <a:ext cx="556956" cy="2785181"/>
          </a:xfrm>
          <a:prstGeom prst="leftBrace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b="1"/>
          </a:p>
        </p:txBody>
      </p:sp>
    </p:spTree>
    <p:extLst>
      <p:ext uri="{BB962C8B-B14F-4D97-AF65-F5344CB8AC3E}">
        <p14:creationId xmlns:p14="http://schemas.microsoft.com/office/powerpoint/2010/main" val="293791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44784"/>
            <a:ext cx="6069360" cy="1331640"/>
          </a:xfrm>
        </p:spPr>
        <p:txBody>
          <a:bodyPr/>
          <a:lstStyle/>
          <a:p>
            <a:pPr algn="ctr"/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Institutos Profesionales </a:t>
            </a:r>
            <a:b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</a:br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de Educación Comunitaria IPEC</a:t>
            </a:r>
            <a:endParaRPr lang="es-ES" sz="3200" dirty="0"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274136"/>
              </p:ext>
            </p:extLst>
          </p:nvPr>
        </p:nvGraphicFramePr>
        <p:xfrm>
          <a:off x="755576" y="1700808"/>
          <a:ext cx="75438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730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428596" y="0"/>
            <a:ext cx="5810418" cy="714380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R" sz="3600" dirty="0" smtClean="0">
                <a:ln w="3175">
                  <a:noFill/>
                </a:ln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Instituciones</a:t>
            </a:r>
            <a:endParaRPr lang="es-CR" sz="3600" dirty="0">
              <a:ln w="3175">
                <a:noFill/>
              </a:ln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9" name="18 Marcador de contenido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36306020"/>
              </p:ext>
            </p:extLst>
          </p:nvPr>
        </p:nvGraphicFramePr>
        <p:xfrm>
          <a:off x="0" y="908720"/>
          <a:ext cx="9036496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184866"/>
              </p:ext>
            </p:extLst>
          </p:nvPr>
        </p:nvGraphicFramePr>
        <p:xfrm>
          <a:off x="428596" y="2276872"/>
          <a:ext cx="8215370" cy="571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12" name="Conector recto 11"/>
          <p:cNvCxnSpPr/>
          <p:nvPr/>
        </p:nvCxnSpPr>
        <p:spPr>
          <a:xfrm>
            <a:off x="7730008" y="3161958"/>
            <a:ext cx="668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1560" y="1484784"/>
            <a:ext cx="7543800" cy="432048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s-CR" dirty="0" smtClean="0">
                <a:latin typeface="Albertus Extra Bold" panose="020E0802040304020204" pitchFamily="34" charset="0"/>
              </a:rPr>
              <a:t>Coordinación con instituciones gubernamentales,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CR" dirty="0" smtClean="0">
                <a:latin typeface="Albertus Extra Bold" panose="020E0802040304020204" pitchFamily="34" charset="0"/>
              </a:rPr>
              <a:t> no gubernamentales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CR" dirty="0" smtClean="0">
                <a:latin typeface="Albertus Extra Bold" panose="020E0802040304020204" pitchFamily="34" charset="0"/>
              </a:rPr>
              <a:t>y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CR" dirty="0" smtClean="0">
                <a:latin typeface="Albertus Extra Bold" panose="020E0802040304020204" pitchFamily="34" charset="0"/>
              </a:rPr>
              <a:t>autónomas</a:t>
            </a:r>
            <a:endParaRPr lang="es-CR" dirty="0">
              <a:latin typeface="Albertus Extra Bold" panose="020E08020403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32392" y="116632"/>
            <a:ext cx="6180009" cy="1313329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R" sz="3200" dirty="0" smtClean="0">
                <a:ln w="3175">
                  <a:noFill/>
                </a:ln>
                <a:solidFill>
                  <a:schemeClr val="tx2">
                    <a:lumMod val="75000"/>
                  </a:schemeClr>
                </a:solidFill>
                <a:latin typeface="Albertus Extra Bold" panose="020E0802040304020204" pitchFamily="34" charset="0"/>
              </a:rPr>
              <a:t>Instituciones</a:t>
            </a:r>
            <a:r>
              <a:rPr lang="es-CR" sz="3200" b="1" dirty="0" smtClean="0">
                <a:ln w="3175">
                  <a:noFill/>
                </a:ln>
                <a:solidFill>
                  <a:schemeClr val="tx2">
                    <a:lumMod val="75000"/>
                  </a:schemeClr>
                </a:solidFill>
                <a:latin typeface="Albertus Extra Bold" panose="020E0802040304020204" pitchFamily="34" charset="0"/>
              </a:rPr>
              <a:t>  </a:t>
            </a:r>
            <a:r>
              <a:rPr lang="es-CR" sz="3200" dirty="0" smtClean="0">
                <a:ln w="3175">
                  <a:noFill/>
                </a:ln>
                <a:solidFill>
                  <a:schemeClr val="tx2">
                    <a:lumMod val="75000"/>
                  </a:schemeClr>
                </a:solidFill>
                <a:latin typeface="Albertus Extra Bold" panose="020E0802040304020204" pitchFamily="34" charset="0"/>
              </a:rPr>
              <a:t>gubernamentales</a:t>
            </a:r>
            <a:r>
              <a:rPr lang="es-CR" sz="3200" b="1" dirty="0" smtClean="0">
                <a:ln w="3175">
                  <a:noFill/>
                </a:ln>
                <a:solidFill>
                  <a:schemeClr val="tx2">
                    <a:lumMod val="75000"/>
                  </a:schemeClr>
                </a:solidFill>
                <a:latin typeface="Albertus Extra Bold" panose="020E0802040304020204" pitchFamily="34" charset="0"/>
              </a:rPr>
              <a:t> </a:t>
            </a:r>
            <a:endParaRPr lang="es-CR" sz="3200" b="1" dirty="0">
              <a:ln w="3175">
                <a:noFill/>
              </a:ln>
              <a:solidFill>
                <a:schemeClr val="tx2">
                  <a:lumMod val="75000"/>
                </a:schemeClr>
              </a:solidFill>
              <a:latin typeface="Albertus Extra Bold" panose="020E0802040304020204" pitchFamily="34" charset="0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64290249"/>
              </p:ext>
            </p:extLst>
          </p:nvPr>
        </p:nvGraphicFramePr>
        <p:xfrm>
          <a:off x="827584" y="2060848"/>
          <a:ext cx="7262842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75830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107504" y="116632"/>
            <a:ext cx="6264696" cy="1700808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CR" sz="3200" dirty="0" smtClean="0">
              <a:ln w="3175">
                <a:noFill/>
              </a:ln>
              <a:solidFill>
                <a:schemeClr val="tx1"/>
              </a:solidFill>
              <a:latin typeface="Albertus Extra Bold" panose="020E0802040304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R" sz="3200" dirty="0" smtClean="0">
                <a:ln w="3175">
                  <a:noFill/>
                </a:ln>
                <a:solidFill>
                  <a:schemeClr val="tx1"/>
                </a:solidFill>
                <a:latin typeface="Albertus Extra Bold" panose="020E0802040304020204" pitchFamily="34" charset="0"/>
              </a:rPr>
              <a:t>Coordinación con instituciones no gubernamentales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CR" sz="3200" dirty="0">
              <a:ln w="3175">
                <a:noFill/>
              </a:ln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22784435"/>
              </p:ext>
            </p:extLst>
          </p:nvPr>
        </p:nvGraphicFramePr>
        <p:xfrm>
          <a:off x="899592" y="2132856"/>
          <a:ext cx="7262842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8307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107504" y="188640"/>
            <a:ext cx="6048673" cy="792087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CR" sz="3200" dirty="0" smtClean="0">
              <a:ln w="3175">
                <a:noFill/>
              </a:ln>
              <a:solidFill>
                <a:schemeClr val="tx1"/>
              </a:solidFill>
              <a:latin typeface="Albertus Extra Bold" panose="020E0802040304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R" sz="3200" dirty="0" smtClean="0">
                <a:ln w="3175">
                  <a:noFill/>
                </a:ln>
                <a:solidFill>
                  <a:schemeClr val="tx1"/>
                </a:solidFill>
                <a:latin typeface="Albertus Extra Bold" panose="020E0802040304020204" pitchFamily="34" charset="0"/>
              </a:rPr>
              <a:t>Instituciones autónomas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CR" sz="3200" dirty="0">
              <a:ln w="3175">
                <a:noFill/>
              </a:ln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698091165"/>
              </p:ext>
            </p:extLst>
          </p:nvPr>
        </p:nvGraphicFramePr>
        <p:xfrm>
          <a:off x="251520" y="1628800"/>
          <a:ext cx="8439480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3125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3528" y="1844824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MINISTERIO DE EDUCACIÓN PÚBLICA</a:t>
            </a:r>
          </a:p>
          <a:p>
            <a:pPr marL="0" indent="0" algn="ctr">
              <a:buNone/>
            </a:pP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DIRECCIÓN DE DESARROLLO CURRICULAR</a:t>
            </a:r>
          </a:p>
          <a:p>
            <a:pPr marL="0" indent="0" algn="ctr">
              <a:buNone/>
            </a:pPr>
            <a:endParaRPr lang="es-C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s-C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DEPARTAMENTO DE EDUCACIÓN DE PERSONAS JÓVENES Y ADULTAS</a:t>
            </a:r>
          </a:p>
          <a:p>
            <a:pPr marL="0" indent="0" algn="ctr">
              <a:buNone/>
            </a:pPr>
            <a:endParaRPr lang="es-C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s-C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Edificio Raventós , cuarto piso  </a:t>
            </a:r>
          </a:p>
          <a:p>
            <a:pPr marL="0" indent="0" algn="ctr">
              <a:buNone/>
            </a:pPr>
            <a:r>
              <a:rPr lang="es-CR" sz="2000" b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educacionjovenesyadultos@mep.go.cr</a:t>
            </a: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Tel-Fax: 2257-3964                Apartado 10087-1000 San José</a:t>
            </a:r>
          </a:p>
          <a:p>
            <a:pPr marL="0" indent="0">
              <a:buNone/>
            </a:pP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6631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411760" y="1052736"/>
            <a:ext cx="1666528" cy="714380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R" sz="3200" dirty="0">
                <a:ln w="3175">
                  <a:noFill/>
                </a:ln>
                <a:solidFill>
                  <a:srgbClr val="000000"/>
                </a:solidFill>
                <a:latin typeface="Albertus Extra Bold" panose="020E0802040304020204" pitchFamily="34" charset="0"/>
              </a:rPr>
              <a:t>Misión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457200" y="2636912"/>
            <a:ext cx="8319867" cy="142032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Ofrecer a  la población joven y adulta del país, oportunidades educativas </a:t>
            </a:r>
            <a:r>
              <a:rPr lang="es-C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flexibles</a:t>
            </a:r>
            <a:r>
              <a:rPr lang="es-C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innovadoras que contribuyan a </a:t>
            </a:r>
            <a:r>
              <a:rPr lang="es-C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mejorar </a:t>
            </a:r>
            <a:r>
              <a:rPr lang="es-C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</a:t>
            </a:r>
            <a:r>
              <a:rPr lang="es-C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calidad de vida personal y social.</a:t>
            </a:r>
          </a:p>
        </p:txBody>
      </p:sp>
    </p:spTree>
    <p:extLst>
      <p:ext uri="{BB962C8B-B14F-4D97-AF65-F5344CB8AC3E}">
        <p14:creationId xmlns:p14="http://schemas.microsoft.com/office/powerpoint/2010/main" val="4291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483768" y="908720"/>
            <a:ext cx="1656184" cy="714380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R" sz="3200" dirty="0">
                <a:ln w="3175">
                  <a:noFill/>
                </a:ln>
                <a:solidFill>
                  <a:srgbClr val="000000"/>
                </a:solidFill>
                <a:latin typeface="Albertus Extra Bold" panose="020E0802040304020204" pitchFamily="34" charset="0"/>
              </a:rPr>
              <a:t>Visión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395536" y="2564904"/>
            <a:ext cx="8463285" cy="142032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Ciudadanos jóvenes </a:t>
            </a:r>
            <a:r>
              <a:rPr lang="es-C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C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adultos con conocimientos y habilidades,  necesarios para el desarrollo de una sociedad</a:t>
            </a:r>
          </a:p>
          <a:p>
            <a:pPr algn="just">
              <a:lnSpc>
                <a:spcPct val="150000"/>
              </a:lnSpc>
            </a:pPr>
            <a:r>
              <a:rPr lang="es-C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s-CR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emocrática, participativa, Inclusiva, tecnológica y con cultura ambiental</a:t>
            </a:r>
            <a:endParaRPr lang="es-C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783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107504" y="188640"/>
            <a:ext cx="6264696" cy="1080120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R" sz="3200" dirty="0">
                <a:ln w="3175">
                  <a:noFill/>
                </a:ln>
                <a:solidFill>
                  <a:schemeClr val="tx1"/>
                </a:solidFill>
                <a:latin typeface="Albertus Extra Bold" panose="020E0802040304020204" pitchFamily="34" charset="0"/>
              </a:rPr>
              <a:t>Funciones </a:t>
            </a:r>
            <a:r>
              <a:rPr lang="es-CR" sz="3200" dirty="0" smtClean="0">
                <a:ln w="3175">
                  <a:noFill/>
                </a:ln>
                <a:solidFill>
                  <a:schemeClr val="tx1"/>
                </a:solidFill>
                <a:latin typeface="Albertus Extra Bold" panose="020E0802040304020204" pitchFamily="34" charset="0"/>
              </a:rPr>
              <a:t>del Departamento</a:t>
            </a:r>
            <a:endParaRPr lang="es-CR" sz="3200" dirty="0">
              <a:ln w="3175">
                <a:noFill/>
              </a:ln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523672547"/>
              </p:ext>
            </p:extLst>
          </p:nvPr>
        </p:nvGraphicFramePr>
        <p:xfrm>
          <a:off x="287809" y="1628800"/>
          <a:ext cx="8496944" cy="5104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775625293"/>
              </p:ext>
            </p:extLst>
          </p:nvPr>
        </p:nvGraphicFramePr>
        <p:xfrm>
          <a:off x="179512" y="692696"/>
          <a:ext cx="8568952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0695295"/>
              </p:ext>
            </p:extLst>
          </p:nvPr>
        </p:nvGraphicFramePr>
        <p:xfrm>
          <a:off x="251520" y="1700808"/>
          <a:ext cx="8569325" cy="4549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ubtítulo 2"/>
          <p:cNvSpPr txBox="1">
            <a:spLocks/>
          </p:cNvSpPr>
          <p:nvPr/>
        </p:nvSpPr>
        <p:spPr>
          <a:xfrm>
            <a:off x="0" y="260648"/>
            <a:ext cx="6624736" cy="100811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33077"/>
              </a:buClr>
              <a:buSzPct val="90000"/>
              <a:buFont typeface="Times" pitchFamily="112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CR" kern="0" dirty="0" smtClean="0">
                <a:latin typeface="Albertus Extra Bold" panose="020E0802040304020204" pitchFamily="34" charset="0"/>
              </a:rPr>
              <a:t>Modalidades para la atención de personas jóvenes y adultas</a:t>
            </a:r>
            <a:endParaRPr lang="es-CR" kern="0" dirty="0">
              <a:latin typeface="Albertus Extra Bold" panose="020E08020403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615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57400"/>
            <a:ext cx="8219256" cy="2451720"/>
          </a:xfrm>
        </p:spPr>
        <p:txBody>
          <a:bodyPr/>
          <a:lstStyle/>
          <a:p>
            <a:pPr marL="0" indent="0" algn="ctr">
              <a:lnSpc>
                <a:spcPct val="200000"/>
              </a:lnSpc>
              <a:buNone/>
            </a:pPr>
            <a:r>
              <a:rPr lang="es-CR" dirty="0" smtClean="0">
                <a:latin typeface="Albertus Extra Bold" panose="020E0802040304020204" pitchFamily="34" charset="0"/>
              </a:rPr>
              <a:t>Plan de Estudios para la Educación de  Jóvenes y adultos</a:t>
            </a:r>
            <a:endParaRPr lang="es-CR" dirty="0">
              <a:latin typeface="Albertus Extra Bold" panose="020E08020403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403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307517"/>
              </p:ext>
            </p:extLst>
          </p:nvPr>
        </p:nvGraphicFramePr>
        <p:xfrm>
          <a:off x="457200" y="260648"/>
          <a:ext cx="8579296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Conector recto 7"/>
          <p:cNvCxnSpPr/>
          <p:nvPr/>
        </p:nvCxnSpPr>
        <p:spPr>
          <a:xfrm>
            <a:off x="6084168" y="3645024"/>
            <a:ext cx="360040" cy="11881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 bwMode="auto">
          <a:xfrm>
            <a:off x="1403648" y="3771038"/>
            <a:ext cx="50405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Conector recto 12"/>
          <p:cNvCxnSpPr/>
          <p:nvPr/>
        </p:nvCxnSpPr>
        <p:spPr bwMode="auto">
          <a:xfrm flipV="1">
            <a:off x="1655676" y="3537012"/>
            <a:ext cx="0" cy="46805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02522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858274832"/>
              </p:ext>
            </p:extLst>
          </p:nvPr>
        </p:nvGraphicFramePr>
        <p:xfrm>
          <a:off x="395536" y="2348880"/>
          <a:ext cx="8424936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6300192" cy="1556792"/>
          </a:xfrm>
        </p:spPr>
        <p:txBody>
          <a:bodyPr/>
          <a:lstStyle/>
          <a:p>
            <a:pPr algn="ctr"/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Colegios Nocturnos Académicos</a:t>
            </a:r>
            <a:b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</a:br>
            <a:r>
              <a:rPr lang="es-CR" sz="3200" dirty="0">
                <a:solidFill>
                  <a:schemeClr val="tx1"/>
                </a:solidFill>
                <a:latin typeface="Albertus Extra Bold" panose="020E0802040304020204" pitchFamily="34" charset="0"/>
              </a:rPr>
              <a:t/>
            </a:r>
            <a:br>
              <a:rPr lang="es-CR" sz="3200" dirty="0">
                <a:solidFill>
                  <a:schemeClr val="tx1"/>
                </a:solidFill>
                <a:latin typeface="Albertus Extra Bold" panose="020E0802040304020204" pitchFamily="34" charset="0"/>
              </a:rPr>
            </a:br>
            <a:r>
              <a:rPr lang="es-CR" sz="3200" dirty="0" smtClean="0">
                <a:solidFill>
                  <a:schemeClr val="tx1"/>
                </a:solidFill>
                <a:latin typeface="Albertus Extra Bold" panose="020E0802040304020204" pitchFamily="34" charset="0"/>
              </a:rPr>
              <a:t> Servicios educativos</a:t>
            </a:r>
            <a:endParaRPr lang="es-ES" sz="3200" dirty="0">
              <a:solidFill>
                <a:schemeClr val="tx1"/>
              </a:solidFill>
              <a:latin typeface="Albertus Extra Bold" panose="020E08020403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4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5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12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a5" id="{C51E78B7-2199-4766-A71E-81784B4F845A}" vid="{D9E1DBC2-B1F3-4A9E-9453-B28B65BA160A}"/>
    </a:ext>
  </a:extLst>
</a:theme>
</file>

<file path=ppt/theme/theme2.xml><?xml version="1.0" encoding="utf-8"?>
<a:theme xmlns:a="http://schemas.openxmlformats.org/drawingml/2006/main" name="Tema1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12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a1" id="{99887156-7C8F-4760-BE8E-23D13A63D892}" vid="{C8B0FBAC-AA15-4EB4-95E1-C926FB29361F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Tema5</Template>
  <TotalTime>9760</TotalTime>
  <Words>1070</Words>
  <Application>Microsoft Office PowerPoint</Application>
  <PresentationFormat>Presentación en pantalla (4:3)</PresentationFormat>
  <Paragraphs>177</Paragraphs>
  <Slides>18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18</vt:i4>
      </vt:variant>
    </vt:vector>
  </HeadingPairs>
  <TitlesOfParts>
    <vt:vector size="27" baseType="lpstr">
      <vt:lpstr>Albertus Extra Bold</vt:lpstr>
      <vt:lpstr>Arial</vt:lpstr>
      <vt:lpstr>Arial Rounded MT Bold</vt:lpstr>
      <vt:lpstr>Calibri</vt:lpstr>
      <vt:lpstr>Comic Sans MS</vt:lpstr>
      <vt:lpstr>Times</vt:lpstr>
      <vt:lpstr>Times New Roman</vt:lpstr>
      <vt:lpstr>Tema5</vt:lpstr>
      <vt:lpstr>Tema1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Colegios Nocturnos Académicos   Servicios educativos</vt:lpstr>
      <vt:lpstr>Presentación de PowerPoint</vt:lpstr>
      <vt:lpstr>Presentación de PowerPoint</vt:lpstr>
      <vt:lpstr>Institutos Profesionales  de Educación Comunitaria IPEC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Ministerio de Educación Pública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Oferta curricular para personas jóvenes y adultas</dc:title>
  <dc:creator>José Alberto Chévez León</dc:creator>
  <dc:description>Documento que se utiliza para charlas de inducción acerca de la oferta curricular del Ministerio de Educación Pública para personas jóvenes y adultas.</dc:description>
  <cp:lastModifiedBy>Maria Isabel Rojas Gutierrez</cp:lastModifiedBy>
  <cp:revision>528</cp:revision>
  <dcterms:created xsi:type="dcterms:W3CDTF">2005-03-20T03:57:11Z</dcterms:created>
  <dcterms:modified xsi:type="dcterms:W3CDTF">2017-05-11T13:18:13Z</dcterms:modified>
</cp:coreProperties>
</file>